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315" r:id="rId5"/>
    <p:sldId id="332" r:id="rId6"/>
    <p:sldId id="341" r:id="rId7"/>
    <p:sldId id="342" r:id="rId8"/>
    <p:sldId id="338" r:id="rId9"/>
    <p:sldId id="339" r:id="rId10"/>
    <p:sldId id="334" r:id="rId11"/>
    <p:sldId id="335" r:id="rId12"/>
    <p:sldId id="343" r:id="rId13"/>
    <p:sldId id="344" r:id="rId14"/>
    <p:sldId id="349" r:id="rId15"/>
    <p:sldId id="348" r:id="rId16"/>
    <p:sldId id="345" r:id="rId17"/>
    <p:sldId id="346" r:id="rId18"/>
    <p:sldId id="347" r:id="rId19"/>
    <p:sldId id="350" r:id="rId20"/>
    <p:sldId id="337" r:id="rId21"/>
  </p:sldIdLst>
  <p:sldSz cx="11522075" cy="64801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62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365172"/>
    <a:srgbClr val="344E6E"/>
    <a:srgbClr val="E2E5F4"/>
    <a:srgbClr val="E6E9F0"/>
    <a:srgbClr val="5E7291"/>
    <a:srgbClr val="FFFFFF"/>
    <a:srgbClr val="4E627A"/>
    <a:srgbClr val="546982"/>
    <a:srgbClr val="576D87"/>
    <a:srgbClr val="F7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2BD9D5-36E8-4B78-BD77-779C87A1A16D}" v="2157" dt="2026-05-18T11:23:37.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51" autoAdjust="0"/>
    <p:restoredTop sz="88609" autoAdjust="0"/>
  </p:normalViewPr>
  <p:slideViewPr>
    <p:cSldViewPr>
      <p:cViewPr varScale="1">
        <p:scale>
          <a:sx n="103" d="100"/>
          <a:sy n="103" d="100"/>
        </p:scale>
        <p:origin x="408" y="114"/>
      </p:cViewPr>
      <p:guideLst>
        <p:guide orient="horz" pos="2041"/>
        <p:guide pos="3629"/>
      </p:guideLst>
    </p:cSldViewPr>
  </p:slideViewPr>
  <p:outlineViewPr>
    <p:cViewPr>
      <p:scale>
        <a:sx n="33" d="100"/>
        <a:sy n="33" d="100"/>
      </p:scale>
      <p:origin x="0" y="-3199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2" d="100"/>
          <a:sy n="82" d="100"/>
        </p:scale>
        <p:origin x="3352"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litjens" userId="14b914439cca8c6a" providerId="LiveId" clId="{BB262DFF-E447-474F-AAB8-80A82BB59B52}"/>
    <pc:docChg chg="undo custSel addSld delSld modSld sldOrd">
      <pc:chgData name="robin litjens" userId="14b914439cca8c6a" providerId="LiveId" clId="{BB262DFF-E447-474F-AAB8-80A82BB59B52}" dt="2026-05-18T11:23:51.122" v="3319" actId="20577"/>
      <pc:docMkLst>
        <pc:docMk/>
      </pc:docMkLst>
      <pc:sldChg chg="modSp del mod">
        <pc:chgData name="robin litjens" userId="14b914439cca8c6a" providerId="LiveId" clId="{BB262DFF-E447-474F-AAB8-80A82BB59B52}" dt="2026-05-18T09:16:31.189" v="1131" actId="47"/>
        <pc:sldMkLst>
          <pc:docMk/>
          <pc:sldMk cId="2952467482" sldId="274"/>
        </pc:sldMkLst>
        <pc:spChg chg="mod">
          <ac:chgData name="robin litjens" userId="14b914439cca8c6a" providerId="LiveId" clId="{BB262DFF-E447-474F-AAB8-80A82BB59B52}" dt="2026-05-18T08:58:51.965" v="46" actId="20577"/>
          <ac:spMkLst>
            <pc:docMk/>
            <pc:sldMk cId="2952467482" sldId="274"/>
            <ac:spMk id="4" creationId="{00000000-0000-0000-0000-000000000000}"/>
          </ac:spMkLst>
        </pc:spChg>
      </pc:sldChg>
      <pc:sldChg chg="del">
        <pc:chgData name="robin litjens" userId="14b914439cca8c6a" providerId="LiveId" clId="{BB262DFF-E447-474F-AAB8-80A82BB59B52}" dt="2026-05-18T09:50:44.277" v="2331" actId="47"/>
        <pc:sldMkLst>
          <pc:docMk/>
          <pc:sldMk cId="634786881" sldId="299"/>
        </pc:sldMkLst>
      </pc:sldChg>
      <pc:sldChg chg="del">
        <pc:chgData name="robin litjens" userId="14b914439cca8c6a" providerId="LiveId" clId="{BB262DFF-E447-474F-AAB8-80A82BB59B52}" dt="2026-05-18T09:50:44.277" v="2331" actId="47"/>
        <pc:sldMkLst>
          <pc:docMk/>
          <pc:sldMk cId="581591718" sldId="300"/>
        </pc:sldMkLst>
      </pc:sldChg>
      <pc:sldChg chg="del">
        <pc:chgData name="robin litjens" userId="14b914439cca8c6a" providerId="LiveId" clId="{BB262DFF-E447-474F-AAB8-80A82BB59B52}" dt="2026-05-18T09:50:44.277" v="2331" actId="47"/>
        <pc:sldMkLst>
          <pc:docMk/>
          <pc:sldMk cId="3445334136" sldId="302"/>
        </pc:sldMkLst>
      </pc:sldChg>
      <pc:sldChg chg="del">
        <pc:chgData name="robin litjens" userId="14b914439cca8c6a" providerId="LiveId" clId="{BB262DFF-E447-474F-AAB8-80A82BB59B52}" dt="2026-05-18T09:50:44.277" v="2331" actId="47"/>
        <pc:sldMkLst>
          <pc:docMk/>
          <pc:sldMk cId="3377592634" sldId="303"/>
        </pc:sldMkLst>
      </pc:sldChg>
      <pc:sldChg chg="del">
        <pc:chgData name="robin litjens" userId="14b914439cca8c6a" providerId="LiveId" clId="{BB262DFF-E447-474F-AAB8-80A82BB59B52}" dt="2026-05-18T09:50:44.277" v="2331" actId="47"/>
        <pc:sldMkLst>
          <pc:docMk/>
          <pc:sldMk cId="3950503654" sldId="304"/>
        </pc:sldMkLst>
      </pc:sldChg>
      <pc:sldChg chg="del">
        <pc:chgData name="robin litjens" userId="14b914439cca8c6a" providerId="LiveId" clId="{BB262DFF-E447-474F-AAB8-80A82BB59B52}" dt="2026-05-18T09:50:44.277" v="2331" actId="47"/>
        <pc:sldMkLst>
          <pc:docMk/>
          <pc:sldMk cId="1861633257" sldId="305"/>
        </pc:sldMkLst>
      </pc:sldChg>
      <pc:sldChg chg="del">
        <pc:chgData name="robin litjens" userId="14b914439cca8c6a" providerId="LiveId" clId="{BB262DFF-E447-474F-AAB8-80A82BB59B52}" dt="2026-05-18T09:50:44.277" v="2331" actId="47"/>
        <pc:sldMkLst>
          <pc:docMk/>
          <pc:sldMk cId="793590006" sldId="306"/>
        </pc:sldMkLst>
      </pc:sldChg>
      <pc:sldChg chg="del">
        <pc:chgData name="robin litjens" userId="14b914439cca8c6a" providerId="LiveId" clId="{BB262DFF-E447-474F-AAB8-80A82BB59B52}" dt="2026-05-18T09:50:44.277" v="2331" actId="47"/>
        <pc:sldMkLst>
          <pc:docMk/>
          <pc:sldMk cId="1280585182" sldId="308"/>
        </pc:sldMkLst>
      </pc:sldChg>
      <pc:sldChg chg="del">
        <pc:chgData name="robin litjens" userId="14b914439cca8c6a" providerId="LiveId" clId="{BB262DFF-E447-474F-AAB8-80A82BB59B52}" dt="2026-05-18T09:50:44.277" v="2331" actId="47"/>
        <pc:sldMkLst>
          <pc:docMk/>
          <pc:sldMk cId="2467708001" sldId="309"/>
        </pc:sldMkLst>
      </pc:sldChg>
      <pc:sldChg chg="del">
        <pc:chgData name="robin litjens" userId="14b914439cca8c6a" providerId="LiveId" clId="{BB262DFF-E447-474F-AAB8-80A82BB59B52}" dt="2026-05-18T09:50:44.277" v="2331" actId="47"/>
        <pc:sldMkLst>
          <pc:docMk/>
          <pc:sldMk cId="245290795" sldId="310"/>
        </pc:sldMkLst>
      </pc:sldChg>
      <pc:sldChg chg="del">
        <pc:chgData name="robin litjens" userId="14b914439cca8c6a" providerId="LiveId" clId="{BB262DFF-E447-474F-AAB8-80A82BB59B52}" dt="2026-05-18T09:50:44.277" v="2331" actId="47"/>
        <pc:sldMkLst>
          <pc:docMk/>
          <pc:sldMk cId="4087824289" sldId="311"/>
        </pc:sldMkLst>
      </pc:sldChg>
      <pc:sldChg chg="del">
        <pc:chgData name="robin litjens" userId="14b914439cca8c6a" providerId="LiveId" clId="{BB262DFF-E447-474F-AAB8-80A82BB59B52}" dt="2026-05-18T09:50:44.277" v="2331" actId="47"/>
        <pc:sldMkLst>
          <pc:docMk/>
          <pc:sldMk cId="2595929944" sldId="313"/>
        </pc:sldMkLst>
      </pc:sldChg>
      <pc:sldChg chg="del">
        <pc:chgData name="robin litjens" userId="14b914439cca8c6a" providerId="LiveId" clId="{BB262DFF-E447-474F-AAB8-80A82BB59B52}" dt="2026-05-18T09:50:44.277" v="2331" actId="47"/>
        <pc:sldMkLst>
          <pc:docMk/>
          <pc:sldMk cId="3325586884" sldId="314"/>
        </pc:sldMkLst>
      </pc:sldChg>
      <pc:sldChg chg="addSp delSp modSp mod delAnim">
        <pc:chgData name="robin litjens" userId="14b914439cca8c6a" providerId="LiveId" clId="{BB262DFF-E447-474F-AAB8-80A82BB59B52}" dt="2026-05-18T09:20:13.287" v="1151" actId="1076"/>
        <pc:sldMkLst>
          <pc:docMk/>
          <pc:sldMk cId="1963332941" sldId="315"/>
        </pc:sldMkLst>
        <pc:spChg chg="mod">
          <ac:chgData name="robin litjens" userId="14b914439cca8c6a" providerId="LiveId" clId="{BB262DFF-E447-474F-AAB8-80A82BB59B52}" dt="2026-05-18T09:11:12.807" v="1077" actId="1035"/>
          <ac:spMkLst>
            <pc:docMk/>
            <pc:sldMk cId="1963332941" sldId="315"/>
            <ac:spMk id="2" creationId="{1C20EF19-69D7-CC94-5A7F-52B835DBA7EF}"/>
          </ac:spMkLst>
        </pc:spChg>
        <pc:spChg chg="add del mod">
          <ac:chgData name="robin litjens" userId="14b914439cca8c6a" providerId="LiveId" clId="{BB262DFF-E447-474F-AAB8-80A82BB59B52}" dt="2026-05-18T09:10:55.911" v="1066" actId="478"/>
          <ac:spMkLst>
            <pc:docMk/>
            <pc:sldMk cId="1963332941" sldId="315"/>
            <ac:spMk id="3" creationId="{EBA42911-4B0C-974E-A28A-ACB0589908BE}"/>
          </ac:spMkLst>
        </pc:spChg>
        <pc:spChg chg="add mod">
          <ac:chgData name="robin litjens" userId="14b914439cca8c6a" providerId="LiveId" clId="{BB262DFF-E447-474F-AAB8-80A82BB59B52}" dt="2026-05-18T09:11:18.652" v="1078" actId="1035"/>
          <ac:spMkLst>
            <pc:docMk/>
            <pc:sldMk cId="1963332941" sldId="315"/>
            <ac:spMk id="4" creationId="{4B731E55-9811-D42F-CA98-8A135454755B}"/>
          </ac:spMkLst>
        </pc:spChg>
        <pc:spChg chg="del">
          <ac:chgData name="robin litjens" userId="14b914439cca8c6a" providerId="LiveId" clId="{BB262DFF-E447-474F-AAB8-80A82BB59B52}" dt="2026-05-18T09:11:21.910" v="1079" actId="478"/>
          <ac:spMkLst>
            <pc:docMk/>
            <pc:sldMk cId="1963332941" sldId="315"/>
            <ac:spMk id="9" creationId="{62B213CF-A5AB-757D-29AF-18E64878C4A3}"/>
          </ac:spMkLst>
        </pc:spChg>
        <pc:picChg chg="add mod">
          <ac:chgData name="robin litjens" userId="14b914439cca8c6a" providerId="LiveId" clId="{BB262DFF-E447-474F-AAB8-80A82BB59B52}" dt="2026-05-18T09:15:09.261" v="1124" actId="1076"/>
          <ac:picMkLst>
            <pc:docMk/>
            <pc:sldMk cId="1963332941" sldId="315"/>
            <ac:picMk id="6" creationId="{20FF87B0-C7D3-6A3C-5BFD-093B29C8F65D}"/>
          </ac:picMkLst>
        </pc:picChg>
        <pc:picChg chg="add del">
          <ac:chgData name="robin litjens" userId="14b914439cca8c6a" providerId="LiveId" clId="{BB262DFF-E447-474F-AAB8-80A82BB59B52}" dt="2026-05-18T09:12:28.715" v="1088" actId="478"/>
          <ac:picMkLst>
            <pc:docMk/>
            <pc:sldMk cId="1963332941" sldId="315"/>
            <ac:picMk id="8" creationId="{E8832B4A-2170-6ECF-41AD-8D6EC3E5851F}"/>
          </ac:picMkLst>
        </pc:picChg>
        <pc:picChg chg="add mod">
          <ac:chgData name="robin litjens" userId="14b914439cca8c6a" providerId="LiveId" clId="{BB262DFF-E447-474F-AAB8-80A82BB59B52}" dt="2026-05-18T09:16:24.691" v="1130" actId="14100"/>
          <ac:picMkLst>
            <pc:docMk/>
            <pc:sldMk cId="1963332941" sldId="315"/>
            <ac:picMk id="11" creationId="{FF3F1B43-E886-FA26-1AF9-4AF69C981ED3}"/>
          </ac:picMkLst>
        </pc:picChg>
        <pc:picChg chg="add mod">
          <ac:chgData name="robin litjens" userId="14b914439cca8c6a" providerId="LiveId" clId="{BB262DFF-E447-474F-AAB8-80A82BB59B52}" dt="2026-05-18T09:15:09.261" v="1124" actId="1076"/>
          <ac:picMkLst>
            <pc:docMk/>
            <pc:sldMk cId="1963332941" sldId="315"/>
            <ac:picMk id="13" creationId="{A2839A15-84FC-89AD-6278-8F1DEF81AE45}"/>
          </ac:picMkLst>
        </pc:picChg>
        <pc:picChg chg="add mod">
          <ac:chgData name="robin litjens" userId="14b914439cca8c6a" providerId="LiveId" clId="{BB262DFF-E447-474F-AAB8-80A82BB59B52}" dt="2026-05-18T09:15:09.261" v="1124" actId="1076"/>
          <ac:picMkLst>
            <pc:docMk/>
            <pc:sldMk cId="1963332941" sldId="315"/>
            <ac:picMk id="15" creationId="{D8FA6414-4B66-1F7F-B216-38F2FCC6451F}"/>
          </ac:picMkLst>
        </pc:picChg>
        <pc:picChg chg="add mod">
          <ac:chgData name="robin litjens" userId="14b914439cca8c6a" providerId="LiveId" clId="{BB262DFF-E447-474F-AAB8-80A82BB59B52}" dt="2026-05-18T09:15:09.261" v="1124" actId="1076"/>
          <ac:picMkLst>
            <pc:docMk/>
            <pc:sldMk cId="1963332941" sldId="315"/>
            <ac:picMk id="17" creationId="{5FA503AD-BB08-7BAF-D7B3-5F0027459581}"/>
          </ac:picMkLst>
        </pc:picChg>
        <pc:picChg chg="add mod">
          <ac:chgData name="robin litjens" userId="14b914439cca8c6a" providerId="LiveId" clId="{BB262DFF-E447-474F-AAB8-80A82BB59B52}" dt="2026-05-18T09:15:09.261" v="1124" actId="1076"/>
          <ac:picMkLst>
            <pc:docMk/>
            <pc:sldMk cId="1963332941" sldId="315"/>
            <ac:picMk id="19" creationId="{D68F6310-183D-98EB-9CC1-F5F1BA1419FB}"/>
          </ac:picMkLst>
        </pc:picChg>
        <pc:picChg chg="add mod">
          <ac:chgData name="robin litjens" userId="14b914439cca8c6a" providerId="LiveId" clId="{BB262DFF-E447-474F-AAB8-80A82BB59B52}" dt="2026-05-18T09:15:09.261" v="1124" actId="1076"/>
          <ac:picMkLst>
            <pc:docMk/>
            <pc:sldMk cId="1963332941" sldId="315"/>
            <ac:picMk id="21" creationId="{F26BC916-6956-F521-9CCA-EF5DB3553400}"/>
          </ac:picMkLst>
        </pc:picChg>
        <pc:picChg chg="add mod">
          <ac:chgData name="robin litjens" userId="14b914439cca8c6a" providerId="LiveId" clId="{BB262DFF-E447-474F-AAB8-80A82BB59B52}" dt="2026-05-18T09:15:38.138" v="1126" actId="1076"/>
          <ac:picMkLst>
            <pc:docMk/>
            <pc:sldMk cId="1963332941" sldId="315"/>
            <ac:picMk id="23" creationId="{A3E667CF-E41B-2FB6-B47F-FC53AB3617F3}"/>
          </ac:picMkLst>
        </pc:picChg>
        <pc:picChg chg="add mod">
          <ac:chgData name="robin litjens" userId="14b914439cca8c6a" providerId="LiveId" clId="{BB262DFF-E447-474F-AAB8-80A82BB59B52}" dt="2026-05-18T09:16:20.653" v="1129" actId="14100"/>
          <ac:picMkLst>
            <pc:docMk/>
            <pc:sldMk cId="1963332941" sldId="315"/>
            <ac:picMk id="25" creationId="{E99D9F9E-83AE-A973-F4A1-8E7EBA377698}"/>
          </ac:picMkLst>
        </pc:picChg>
        <pc:picChg chg="add mod">
          <ac:chgData name="robin litjens" userId="14b914439cca8c6a" providerId="LiveId" clId="{BB262DFF-E447-474F-AAB8-80A82BB59B52}" dt="2026-05-18T09:20:13.287" v="1151" actId="1076"/>
          <ac:picMkLst>
            <pc:docMk/>
            <pc:sldMk cId="1963332941" sldId="315"/>
            <ac:picMk id="27" creationId="{5F160E21-D877-0032-F295-A5C455EC69E5}"/>
          </ac:picMkLst>
        </pc:picChg>
      </pc:sldChg>
      <pc:sldChg chg="del">
        <pc:chgData name="robin litjens" userId="14b914439cca8c6a" providerId="LiveId" clId="{BB262DFF-E447-474F-AAB8-80A82BB59B52}" dt="2026-05-18T09:50:44.277" v="2331" actId="47"/>
        <pc:sldMkLst>
          <pc:docMk/>
          <pc:sldMk cId="1181003626" sldId="317"/>
        </pc:sldMkLst>
      </pc:sldChg>
      <pc:sldChg chg="del">
        <pc:chgData name="robin litjens" userId="14b914439cca8c6a" providerId="LiveId" clId="{BB262DFF-E447-474F-AAB8-80A82BB59B52}" dt="2026-05-18T09:50:44.277" v="2331" actId="47"/>
        <pc:sldMkLst>
          <pc:docMk/>
          <pc:sldMk cId="2181751121" sldId="318"/>
        </pc:sldMkLst>
      </pc:sldChg>
      <pc:sldChg chg="del">
        <pc:chgData name="robin litjens" userId="14b914439cca8c6a" providerId="LiveId" clId="{BB262DFF-E447-474F-AAB8-80A82BB59B52}" dt="2026-05-18T09:50:44.277" v="2331" actId="47"/>
        <pc:sldMkLst>
          <pc:docMk/>
          <pc:sldMk cId="2572383182" sldId="319"/>
        </pc:sldMkLst>
      </pc:sldChg>
      <pc:sldChg chg="del">
        <pc:chgData name="robin litjens" userId="14b914439cca8c6a" providerId="LiveId" clId="{BB262DFF-E447-474F-AAB8-80A82BB59B52}" dt="2026-05-18T09:50:44.277" v="2331" actId="47"/>
        <pc:sldMkLst>
          <pc:docMk/>
          <pc:sldMk cId="733522515" sldId="320"/>
        </pc:sldMkLst>
      </pc:sldChg>
      <pc:sldChg chg="del">
        <pc:chgData name="robin litjens" userId="14b914439cca8c6a" providerId="LiveId" clId="{BB262DFF-E447-474F-AAB8-80A82BB59B52}" dt="2026-05-18T09:50:44.277" v="2331" actId="47"/>
        <pc:sldMkLst>
          <pc:docMk/>
          <pc:sldMk cId="603761230" sldId="321"/>
        </pc:sldMkLst>
      </pc:sldChg>
      <pc:sldChg chg="del">
        <pc:chgData name="robin litjens" userId="14b914439cca8c6a" providerId="LiveId" clId="{BB262DFF-E447-474F-AAB8-80A82BB59B52}" dt="2026-05-18T09:50:44.277" v="2331" actId="47"/>
        <pc:sldMkLst>
          <pc:docMk/>
          <pc:sldMk cId="2585686981" sldId="322"/>
        </pc:sldMkLst>
      </pc:sldChg>
      <pc:sldChg chg="del">
        <pc:chgData name="robin litjens" userId="14b914439cca8c6a" providerId="LiveId" clId="{BB262DFF-E447-474F-AAB8-80A82BB59B52}" dt="2026-05-18T09:50:44.277" v="2331" actId="47"/>
        <pc:sldMkLst>
          <pc:docMk/>
          <pc:sldMk cId="2395071614" sldId="323"/>
        </pc:sldMkLst>
      </pc:sldChg>
      <pc:sldChg chg="del">
        <pc:chgData name="robin litjens" userId="14b914439cca8c6a" providerId="LiveId" clId="{BB262DFF-E447-474F-AAB8-80A82BB59B52}" dt="2026-05-18T09:50:44.277" v="2331" actId="47"/>
        <pc:sldMkLst>
          <pc:docMk/>
          <pc:sldMk cId="1118288330" sldId="324"/>
        </pc:sldMkLst>
      </pc:sldChg>
      <pc:sldChg chg="del">
        <pc:chgData name="robin litjens" userId="14b914439cca8c6a" providerId="LiveId" clId="{BB262DFF-E447-474F-AAB8-80A82BB59B52}" dt="2026-05-18T09:50:44.277" v="2331" actId="47"/>
        <pc:sldMkLst>
          <pc:docMk/>
          <pc:sldMk cId="1628696474" sldId="325"/>
        </pc:sldMkLst>
      </pc:sldChg>
      <pc:sldChg chg="del">
        <pc:chgData name="robin litjens" userId="14b914439cca8c6a" providerId="LiveId" clId="{BB262DFF-E447-474F-AAB8-80A82BB59B52}" dt="2026-05-18T09:50:44.277" v="2331" actId="47"/>
        <pc:sldMkLst>
          <pc:docMk/>
          <pc:sldMk cId="1197886754" sldId="326"/>
        </pc:sldMkLst>
      </pc:sldChg>
      <pc:sldChg chg="del">
        <pc:chgData name="robin litjens" userId="14b914439cca8c6a" providerId="LiveId" clId="{BB262DFF-E447-474F-AAB8-80A82BB59B52}" dt="2026-05-18T09:50:44.277" v="2331" actId="47"/>
        <pc:sldMkLst>
          <pc:docMk/>
          <pc:sldMk cId="2701896055" sldId="327"/>
        </pc:sldMkLst>
      </pc:sldChg>
      <pc:sldChg chg="del">
        <pc:chgData name="robin litjens" userId="14b914439cca8c6a" providerId="LiveId" clId="{BB262DFF-E447-474F-AAB8-80A82BB59B52}" dt="2026-05-18T09:50:44.277" v="2331" actId="47"/>
        <pc:sldMkLst>
          <pc:docMk/>
          <pc:sldMk cId="3639057841" sldId="328"/>
        </pc:sldMkLst>
      </pc:sldChg>
      <pc:sldChg chg="del">
        <pc:chgData name="robin litjens" userId="14b914439cca8c6a" providerId="LiveId" clId="{BB262DFF-E447-474F-AAB8-80A82BB59B52}" dt="2026-05-18T09:50:44.277" v="2331" actId="47"/>
        <pc:sldMkLst>
          <pc:docMk/>
          <pc:sldMk cId="2305741631" sldId="329"/>
        </pc:sldMkLst>
      </pc:sldChg>
      <pc:sldChg chg="del">
        <pc:chgData name="robin litjens" userId="14b914439cca8c6a" providerId="LiveId" clId="{BB262DFF-E447-474F-AAB8-80A82BB59B52}" dt="2026-05-18T09:50:44.277" v="2331" actId="47"/>
        <pc:sldMkLst>
          <pc:docMk/>
          <pc:sldMk cId="3853473304" sldId="330"/>
        </pc:sldMkLst>
      </pc:sldChg>
      <pc:sldChg chg="del">
        <pc:chgData name="robin litjens" userId="14b914439cca8c6a" providerId="LiveId" clId="{BB262DFF-E447-474F-AAB8-80A82BB59B52}" dt="2026-05-18T09:50:44.277" v="2331" actId="47"/>
        <pc:sldMkLst>
          <pc:docMk/>
          <pc:sldMk cId="69971180" sldId="331"/>
        </pc:sldMkLst>
      </pc:sldChg>
      <pc:sldChg chg="addSp delSp modSp add mod setBg modAnim">
        <pc:chgData name="robin litjens" userId="14b914439cca8c6a" providerId="LiveId" clId="{BB262DFF-E447-474F-AAB8-80A82BB59B52}" dt="2026-05-18T10:45:15.940" v="3028" actId="20577"/>
        <pc:sldMkLst>
          <pc:docMk/>
          <pc:sldMk cId="3018314974" sldId="332"/>
        </pc:sldMkLst>
        <pc:spChg chg="mod">
          <ac:chgData name="robin litjens" userId="14b914439cca8c6a" providerId="LiveId" clId="{BB262DFF-E447-474F-AAB8-80A82BB59B52}" dt="2026-05-18T10:45:15.940" v="3028" actId="20577"/>
          <ac:spMkLst>
            <pc:docMk/>
            <pc:sldMk cId="3018314974" sldId="332"/>
            <ac:spMk id="9" creationId="{9DCF94DA-ECC4-E43E-2C74-ABD76A1471EB}"/>
          </ac:spMkLst>
        </pc:spChg>
        <pc:picChg chg="add mod">
          <ac:chgData name="robin litjens" userId="14b914439cca8c6a" providerId="LiveId" clId="{BB262DFF-E447-474F-AAB8-80A82BB59B52}" dt="2026-05-18T10:44:31.001" v="3021" actId="1076"/>
          <ac:picMkLst>
            <pc:docMk/>
            <pc:sldMk cId="3018314974" sldId="332"/>
            <ac:picMk id="4" creationId="{B0753829-8EB6-F110-C083-063C6E9EED15}"/>
          </ac:picMkLst>
        </pc:picChg>
        <pc:picChg chg="add del">
          <ac:chgData name="robin litjens" userId="14b914439cca8c6a" providerId="LiveId" clId="{BB262DFF-E447-474F-AAB8-80A82BB59B52}" dt="2026-05-18T10:44:06.491" v="3010" actId="478"/>
          <ac:picMkLst>
            <pc:docMk/>
            <pc:sldMk cId="3018314974" sldId="332"/>
            <ac:picMk id="6" creationId="{A0D66330-6B68-637D-7E79-CAAE8D3BF05C}"/>
          </ac:picMkLst>
        </pc:picChg>
        <pc:picChg chg="add mod">
          <ac:chgData name="robin litjens" userId="14b914439cca8c6a" providerId="LiveId" clId="{BB262DFF-E447-474F-AAB8-80A82BB59B52}" dt="2026-05-18T10:44:31.001" v="3021" actId="1076"/>
          <ac:picMkLst>
            <pc:docMk/>
            <pc:sldMk cId="3018314974" sldId="332"/>
            <ac:picMk id="8" creationId="{CD227033-B121-1266-0ECA-E2C93EF1C252}"/>
          </ac:picMkLst>
        </pc:picChg>
        <pc:picChg chg="add mod">
          <ac:chgData name="robin litjens" userId="14b914439cca8c6a" providerId="LiveId" clId="{BB262DFF-E447-474F-AAB8-80A82BB59B52}" dt="2026-05-18T10:44:31.001" v="3021" actId="1076"/>
          <ac:picMkLst>
            <pc:docMk/>
            <pc:sldMk cId="3018314974" sldId="332"/>
            <ac:picMk id="11" creationId="{5FFEF080-643C-11EF-5DDE-A40A22E99E18}"/>
          </ac:picMkLst>
        </pc:picChg>
      </pc:sldChg>
      <pc:sldChg chg="modSp add del mod modAnim">
        <pc:chgData name="robin litjens" userId="14b914439cca8c6a" providerId="LiveId" clId="{BB262DFF-E447-474F-AAB8-80A82BB59B52}" dt="2026-05-18T09:48:46.383" v="2159" actId="47"/>
        <pc:sldMkLst>
          <pc:docMk/>
          <pc:sldMk cId="1162387768" sldId="333"/>
        </pc:sldMkLst>
        <pc:spChg chg="mod">
          <ac:chgData name="robin litjens" userId="14b914439cca8c6a" providerId="LiveId" clId="{BB262DFF-E447-474F-AAB8-80A82BB59B52}" dt="2026-05-18T09:05:36.282" v="707" actId="20577"/>
          <ac:spMkLst>
            <pc:docMk/>
            <pc:sldMk cId="1162387768" sldId="333"/>
            <ac:spMk id="2" creationId="{18128A3B-266B-D15A-65E5-BCFFAC6EBC85}"/>
          </ac:spMkLst>
        </pc:spChg>
        <pc:spChg chg="mod">
          <ac:chgData name="robin litjens" userId="14b914439cca8c6a" providerId="LiveId" clId="{BB262DFF-E447-474F-AAB8-80A82BB59B52}" dt="2026-05-18T09:08:11.888" v="981" actId="21"/>
          <ac:spMkLst>
            <pc:docMk/>
            <pc:sldMk cId="1162387768" sldId="333"/>
            <ac:spMk id="9" creationId="{3262C60F-F66E-553F-7DCF-096E6ECC0D24}"/>
          </ac:spMkLst>
        </pc:spChg>
      </pc:sldChg>
      <pc:sldChg chg="modSp add mod ord modAnim">
        <pc:chgData name="robin litjens" userId="14b914439cca8c6a" providerId="LiveId" clId="{BB262DFF-E447-474F-AAB8-80A82BB59B52}" dt="2026-05-18T09:49:25.353" v="2198" actId="20577"/>
        <pc:sldMkLst>
          <pc:docMk/>
          <pc:sldMk cId="378427203" sldId="334"/>
        </pc:sldMkLst>
        <pc:spChg chg="mod">
          <ac:chgData name="robin litjens" userId="14b914439cca8c6a" providerId="LiveId" clId="{BB262DFF-E447-474F-AAB8-80A82BB59B52}" dt="2026-05-18T09:49:25.353" v="2198" actId="20577"/>
          <ac:spMkLst>
            <pc:docMk/>
            <pc:sldMk cId="378427203" sldId="334"/>
            <ac:spMk id="2" creationId="{FCC1DDCB-2C21-C833-3358-2D1E24660F9C}"/>
          </ac:spMkLst>
        </pc:spChg>
        <pc:spChg chg="mod">
          <ac:chgData name="robin litjens" userId="14b914439cca8c6a" providerId="LiveId" clId="{BB262DFF-E447-474F-AAB8-80A82BB59B52}" dt="2026-05-18T09:48:45.276" v="2158" actId="6549"/>
          <ac:spMkLst>
            <pc:docMk/>
            <pc:sldMk cId="378427203" sldId="334"/>
            <ac:spMk id="9" creationId="{2908A9E5-B316-EEF5-D5BA-4A62EEF9919F}"/>
          </ac:spMkLst>
        </pc:spChg>
      </pc:sldChg>
      <pc:sldChg chg="addSp delSp modSp add mod delAnim modAnim">
        <pc:chgData name="robin litjens" userId="14b914439cca8c6a" providerId="LiveId" clId="{BB262DFF-E447-474F-AAB8-80A82BB59B52}" dt="2026-05-18T10:05:28.122" v="2454" actId="1076"/>
        <pc:sldMkLst>
          <pc:docMk/>
          <pc:sldMk cId="1575262168" sldId="335"/>
        </pc:sldMkLst>
        <pc:spChg chg="mod">
          <ac:chgData name="robin litjens" userId="14b914439cca8c6a" providerId="LiveId" clId="{BB262DFF-E447-474F-AAB8-80A82BB59B52}" dt="2026-05-18T09:49:48.888" v="2218" actId="20577"/>
          <ac:spMkLst>
            <pc:docMk/>
            <pc:sldMk cId="1575262168" sldId="335"/>
            <ac:spMk id="2" creationId="{A051534C-2004-F24C-312B-A21B42679904}"/>
          </ac:spMkLst>
        </pc:spChg>
        <pc:spChg chg="add mod">
          <ac:chgData name="robin litjens" userId="14b914439cca8c6a" providerId="LiveId" clId="{BB262DFF-E447-474F-AAB8-80A82BB59B52}" dt="2026-05-18T10:05:28.122" v="2454" actId="1076"/>
          <ac:spMkLst>
            <pc:docMk/>
            <pc:sldMk cId="1575262168" sldId="335"/>
            <ac:spMk id="6" creationId="{3C38C2F4-5A51-5938-8C9F-25A74589C474}"/>
          </ac:spMkLst>
        </pc:spChg>
        <pc:spChg chg="add mod">
          <ac:chgData name="robin litjens" userId="14b914439cca8c6a" providerId="LiveId" clId="{BB262DFF-E447-474F-AAB8-80A82BB59B52}" dt="2026-05-18T09:26:08.676" v="1232" actId="1076"/>
          <ac:spMkLst>
            <pc:docMk/>
            <pc:sldMk cId="1575262168" sldId="335"/>
            <ac:spMk id="8" creationId="{FFED5334-C9EB-4137-8E40-000E5BEF3FD7}"/>
          </ac:spMkLst>
        </pc:spChg>
        <pc:spChg chg="del">
          <ac:chgData name="robin litjens" userId="14b914439cca8c6a" providerId="LiveId" clId="{BB262DFF-E447-474F-AAB8-80A82BB59B52}" dt="2026-05-18T09:24:32.529" v="1175" actId="478"/>
          <ac:spMkLst>
            <pc:docMk/>
            <pc:sldMk cId="1575262168" sldId="335"/>
            <ac:spMk id="9" creationId="{D7BCD28E-B281-4975-1B0E-5D6A0A6E18D4}"/>
          </ac:spMkLst>
        </pc:spChg>
        <pc:spChg chg="add mod">
          <ac:chgData name="robin litjens" userId="14b914439cca8c6a" providerId="LiveId" clId="{BB262DFF-E447-474F-AAB8-80A82BB59B52}" dt="2026-05-18T09:26:44.701" v="1235" actId="207"/>
          <ac:spMkLst>
            <pc:docMk/>
            <pc:sldMk cId="1575262168" sldId="335"/>
            <ac:spMk id="12" creationId="{FA577C28-4625-A707-A603-44356DD7425A}"/>
          </ac:spMkLst>
        </pc:spChg>
        <pc:spChg chg="add mod">
          <ac:chgData name="robin litjens" userId="14b914439cca8c6a" providerId="LiveId" clId="{BB262DFF-E447-474F-AAB8-80A82BB59B52}" dt="2026-05-18T09:26:56.596" v="1239" actId="14100"/>
          <ac:spMkLst>
            <pc:docMk/>
            <pc:sldMk cId="1575262168" sldId="335"/>
            <ac:spMk id="13" creationId="{D9FFAD26-3559-6D5C-F1BB-04AD70580394}"/>
          </ac:spMkLst>
        </pc:spChg>
        <pc:picChg chg="add mod">
          <ac:chgData name="robin litjens" userId="14b914439cca8c6a" providerId="LiveId" clId="{BB262DFF-E447-474F-AAB8-80A82BB59B52}" dt="2026-05-18T09:26:06.969" v="1231" actId="1076"/>
          <ac:picMkLst>
            <pc:docMk/>
            <pc:sldMk cId="1575262168" sldId="335"/>
            <ac:picMk id="4" creationId="{35F03436-2F08-D9F8-6FA1-1A0B7E5FBDB9}"/>
          </ac:picMkLst>
        </pc:picChg>
        <pc:picChg chg="add mod">
          <ac:chgData name="robin litjens" userId="14b914439cca8c6a" providerId="LiveId" clId="{BB262DFF-E447-474F-AAB8-80A82BB59B52}" dt="2026-05-18T09:27:27.538" v="1241" actId="1076"/>
          <ac:picMkLst>
            <pc:docMk/>
            <pc:sldMk cId="1575262168" sldId="335"/>
            <ac:picMk id="11" creationId="{281B693B-88B0-48E7-F936-2CBBD436587C}"/>
          </ac:picMkLst>
        </pc:picChg>
        <pc:picChg chg="add mod">
          <ac:chgData name="robin litjens" userId="14b914439cca8c6a" providerId="LiveId" clId="{BB262DFF-E447-474F-AAB8-80A82BB59B52}" dt="2026-05-18T09:27:53.930" v="1247" actId="14100"/>
          <ac:picMkLst>
            <pc:docMk/>
            <pc:sldMk cId="1575262168" sldId="335"/>
            <ac:picMk id="15" creationId="{0A0969E7-CC2D-19E9-29E8-0C804B7786D8}"/>
          </ac:picMkLst>
        </pc:picChg>
      </pc:sldChg>
      <pc:sldChg chg="add del">
        <pc:chgData name="robin litjens" userId="14b914439cca8c6a" providerId="LiveId" clId="{BB262DFF-E447-474F-AAB8-80A82BB59B52}" dt="2026-05-18T09:48:55.714" v="2160" actId="47"/>
        <pc:sldMkLst>
          <pc:docMk/>
          <pc:sldMk cId="496394280" sldId="336"/>
        </pc:sldMkLst>
      </pc:sldChg>
      <pc:sldChg chg="modSp add mod modAnim">
        <pc:chgData name="robin litjens" userId="14b914439cca8c6a" providerId="LiveId" clId="{BB262DFF-E447-474F-AAB8-80A82BB59B52}" dt="2026-05-18T10:45:01.680" v="3025" actId="114"/>
        <pc:sldMkLst>
          <pc:docMk/>
          <pc:sldMk cId="3158454846" sldId="337"/>
        </pc:sldMkLst>
        <pc:spChg chg="mod">
          <ac:chgData name="robin litjens" userId="14b914439cca8c6a" providerId="LiveId" clId="{BB262DFF-E447-474F-AAB8-80A82BB59B52}" dt="2026-05-18T09:18:18.291" v="1142" actId="20577"/>
          <ac:spMkLst>
            <pc:docMk/>
            <pc:sldMk cId="3158454846" sldId="337"/>
            <ac:spMk id="2" creationId="{1E4074B2-A373-E524-B7ED-5D2D871BAF76}"/>
          </ac:spMkLst>
        </pc:spChg>
        <pc:spChg chg="mod">
          <ac:chgData name="robin litjens" userId="14b914439cca8c6a" providerId="LiveId" clId="{BB262DFF-E447-474F-AAB8-80A82BB59B52}" dt="2026-05-18T10:45:01.680" v="3025" actId="114"/>
          <ac:spMkLst>
            <pc:docMk/>
            <pc:sldMk cId="3158454846" sldId="337"/>
            <ac:spMk id="9" creationId="{A52C9CBE-5875-E217-7517-692134884C64}"/>
          </ac:spMkLst>
        </pc:spChg>
      </pc:sldChg>
      <pc:sldChg chg="add del setBg">
        <pc:chgData name="robin litjens" userId="14b914439cca8c6a" providerId="LiveId" clId="{BB262DFF-E447-474F-AAB8-80A82BB59B52}" dt="2026-05-18T09:20:03.777" v="1149"/>
        <pc:sldMkLst>
          <pc:docMk/>
          <pc:sldMk cId="2283440995" sldId="338"/>
        </pc:sldMkLst>
      </pc:sldChg>
      <pc:sldChg chg="add del setBg">
        <pc:chgData name="robin litjens" userId="14b914439cca8c6a" providerId="LiveId" clId="{BB262DFF-E447-474F-AAB8-80A82BB59B52}" dt="2026-05-18T09:20:01.890" v="1147"/>
        <pc:sldMkLst>
          <pc:docMk/>
          <pc:sldMk cId="2476822016" sldId="338"/>
        </pc:sldMkLst>
      </pc:sldChg>
      <pc:sldChg chg="addSp delSp modSp add mod modAnim">
        <pc:chgData name="robin litjens" userId="14b914439cca8c6a" providerId="LiveId" clId="{BB262DFF-E447-474F-AAB8-80A82BB59B52}" dt="2026-05-18T09:49:16.323" v="2181" actId="20577"/>
        <pc:sldMkLst>
          <pc:docMk/>
          <pc:sldMk cId="3349161286" sldId="338"/>
        </pc:sldMkLst>
        <pc:spChg chg="mod">
          <ac:chgData name="robin litjens" userId="14b914439cca8c6a" providerId="LiveId" clId="{BB262DFF-E447-474F-AAB8-80A82BB59B52}" dt="2026-05-18T09:49:16.323" v="2181" actId="20577"/>
          <ac:spMkLst>
            <pc:docMk/>
            <pc:sldMk cId="3349161286" sldId="338"/>
            <ac:spMk id="2" creationId="{48C22DBE-D10A-B3A1-C919-786574692AB8}"/>
          </ac:spMkLst>
        </pc:spChg>
        <pc:spChg chg="add del mod">
          <ac:chgData name="robin litjens" userId="14b914439cca8c6a" providerId="LiveId" clId="{BB262DFF-E447-474F-AAB8-80A82BB59B52}" dt="2026-05-18T09:33:07.976" v="1414" actId="478"/>
          <ac:spMkLst>
            <pc:docMk/>
            <pc:sldMk cId="3349161286" sldId="338"/>
            <ac:spMk id="3" creationId="{8C34DFCB-63D8-7BDD-E3F6-376BAB42F855}"/>
          </ac:spMkLst>
        </pc:spChg>
        <pc:spChg chg="add del mod">
          <ac:chgData name="robin litjens" userId="14b914439cca8c6a" providerId="LiveId" clId="{BB262DFF-E447-474F-AAB8-80A82BB59B52}" dt="2026-05-18T09:33:42.645" v="1516" actId="478"/>
          <ac:spMkLst>
            <pc:docMk/>
            <pc:sldMk cId="3349161286" sldId="338"/>
            <ac:spMk id="6" creationId="{E7D32111-7FC2-6A9F-83DD-24269C47A7FD}"/>
          </ac:spMkLst>
        </pc:spChg>
        <pc:spChg chg="mod">
          <ac:chgData name="robin litjens" userId="14b914439cca8c6a" providerId="LiveId" clId="{BB262DFF-E447-474F-AAB8-80A82BB59B52}" dt="2026-05-18T09:33:40.596" v="1515" actId="20577"/>
          <ac:spMkLst>
            <pc:docMk/>
            <pc:sldMk cId="3349161286" sldId="338"/>
            <ac:spMk id="9" creationId="{1E8B3FB0-8826-8D4F-E735-621BBD6FA8AA}"/>
          </ac:spMkLst>
        </pc:spChg>
        <pc:graphicFrameChg chg="add mod modGraphic">
          <ac:chgData name="robin litjens" userId="14b914439cca8c6a" providerId="LiveId" clId="{BB262DFF-E447-474F-AAB8-80A82BB59B52}" dt="2026-05-18T09:33:44.365" v="1517" actId="1076"/>
          <ac:graphicFrameMkLst>
            <pc:docMk/>
            <pc:sldMk cId="3349161286" sldId="338"/>
            <ac:graphicFrameMk id="4" creationId="{0FB5051B-1726-4EC0-92A5-A1A5CC885881}"/>
          </ac:graphicFrameMkLst>
        </pc:graphicFrameChg>
      </pc:sldChg>
      <pc:sldChg chg="modSp add mod ord modAnim modNotesTx">
        <pc:chgData name="robin litjens" userId="14b914439cca8c6a" providerId="LiveId" clId="{BB262DFF-E447-474F-AAB8-80A82BB59B52}" dt="2026-05-18T11:21:13.766" v="3304" actId="6549"/>
        <pc:sldMkLst>
          <pc:docMk/>
          <pc:sldMk cId="1348298522" sldId="339"/>
        </pc:sldMkLst>
        <pc:spChg chg="mod">
          <ac:chgData name="robin litjens" userId="14b914439cca8c6a" providerId="LiveId" clId="{BB262DFF-E447-474F-AAB8-80A82BB59B52}" dt="2026-05-18T11:21:13.766" v="3304" actId="6549"/>
          <ac:spMkLst>
            <pc:docMk/>
            <pc:sldMk cId="1348298522" sldId="339"/>
            <ac:spMk id="9" creationId="{5364965B-E34A-3BF5-81E1-A70112585B32}"/>
          </ac:spMkLst>
        </pc:spChg>
      </pc:sldChg>
      <pc:sldChg chg="delSp add del mod delAnim">
        <pc:chgData name="robin litjens" userId="14b914439cca8c6a" providerId="LiveId" clId="{BB262DFF-E447-474F-AAB8-80A82BB59B52}" dt="2026-05-18T09:54:32.078" v="2335" actId="47"/>
        <pc:sldMkLst>
          <pc:docMk/>
          <pc:sldMk cId="3680640610" sldId="340"/>
        </pc:sldMkLst>
        <pc:spChg chg="del">
          <ac:chgData name="robin litjens" userId="14b914439cca8c6a" providerId="LiveId" clId="{BB262DFF-E447-474F-AAB8-80A82BB59B52}" dt="2026-05-18T09:54:27.042" v="2333" actId="478"/>
          <ac:spMkLst>
            <pc:docMk/>
            <pc:sldMk cId="3680640610" sldId="340"/>
            <ac:spMk id="9" creationId="{C6F0EB7D-7C15-62BB-7A71-759387B31705}"/>
          </ac:spMkLst>
        </pc:spChg>
      </pc:sldChg>
      <pc:sldChg chg="addSp delSp modSp add mod modAnim">
        <pc:chgData name="robin litjens" userId="14b914439cca8c6a" providerId="LiveId" clId="{BB262DFF-E447-474F-AAB8-80A82BB59B52}" dt="2026-05-18T10:01:33.250" v="2445"/>
        <pc:sldMkLst>
          <pc:docMk/>
          <pc:sldMk cId="117342779" sldId="341"/>
        </pc:sldMkLst>
        <pc:spChg chg="del">
          <ac:chgData name="robin litjens" userId="14b914439cca8c6a" providerId="LiveId" clId="{BB262DFF-E447-474F-AAB8-80A82BB59B52}" dt="2026-05-18T09:55:31.920" v="2373" actId="478"/>
          <ac:spMkLst>
            <pc:docMk/>
            <pc:sldMk cId="117342779" sldId="341"/>
            <ac:spMk id="2" creationId="{E63AD23F-8BF7-D61B-DC5E-D48ABA97B033}"/>
          </ac:spMkLst>
        </pc:spChg>
        <pc:spChg chg="add mod">
          <ac:chgData name="robin litjens" userId="14b914439cca8c6a" providerId="LiveId" clId="{BB262DFF-E447-474F-AAB8-80A82BB59B52}" dt="2026-05-18T09:59:18.122" v="2427" actId="113"/>
          <ac:spMkLst>
            <pc:docMk/>
            <pc:sldMk cId="117342779" sldId="341"/>
            <ac:spMk id="4" creationId="{12B0CF50-F7E1-4491-225D-B48FD0BE1E12}"/>
          </ac:spMkLst>
        </pc:spChg>
        <pc:spChg chg="add del mod">
          <ac:chgData name="robin litjens" userId="14b914439cca8c6a" providerId="LiveId" clId="{BB262DFF-E447-474F-AAB8-80A82BB59B52}" dt="2026-05-18T09:55:33.342" v="2374" actId="478"/>
          <ac:spMkLst>
            <pc:docMk/>
            <pc:sldMk cId="117342779" sldId="341"/>
            <ac:spMk id="6" creationId="{403CC1DC-D7FB-8CDE-10CC-0C091C7BEE48}"/>
          </ac:spMkLst>
        </pc:spChg>
        <pc:spChg chg="mod">
          <ac:chgData name="robin litjens" userId="14b914439cca8c6a" providerId="LiveId" clId="{BB262DFF-E447-474F-AAB8-80A82BB59B52}" dt="2026-05-18T09:56:21.666" v="2386" actId="1076"/>
          <ac:spMkLst>
            <pc:docMk/>
            <pc:sldMk cId="117342779" sldId="341"/>
            <ac:spMk id="9" creationId="{A44031BD-DBB8-F32A-1FFD-0A70D9A358E8}"/>
          </ac:spMkLst>
        </pc:spChg>
        <pc:spChg chg="add mod">
          <ac:chgData name="robin litjens" userId="14b914439cca8c6a" providerId="LiveId" clId="{BB262DFF-E447-474F-AAB8-80A82BB59B52}" dt="2026-05-18T09:56:18.760" v="2385" actId="1076"/>
          <ac:spMkLst>
            <pc:docMk/>
            <pc:sldMk cId="117342779" sldId="341"/>
            <ac:spMk id="10" creationId="{732F525F-7182-C755-2F85-A41BBA674BD1}"/>
          </ac:spMkLst>
        </pc:spChg>
        <pc:spChg chg="add mod">
          <ac:chgData name="robin litjens" userId="14b914439cca8c6a" providerId="LiveId" clId="{BB262DFF-E447-474F-AAB8-80A82BB59B52}" dt="2026-05-18T09:56:59.861" v="2408" actId="20577"/>
          <ac:spMkLst>
            <pc:docMk/>
            <pc:sldMk cId="117342779" sldId="341"/>
            <ac:spMk id="11" creationId="{2967B642-1C32-5F7A-09E7-399C6A72E2E1}"/>
          </ac:spMkLst>
        </pc:spChg>
        <pc:picChg chg="add mod">
          <ac:chgData name="robin litjens" userId="14b914439cca8c6a" providerId="LiveId" clId="{BB262DFF-E447-474F-AAB8-80A82BB59B52}" dt="2026-05-18T09:58:31.333" v="2422" actId="1076"/>
          <ac:picMkLst>
            <pc:docMk/>
            <pc:sldMk cId="117342779" sldId="341"/>
            <ac:picMk id="8" creationId="{E9AB3420-7F28-4607-B41C-78BECC7B5738}"/>
          </ac:picMkLst>
        </pc:picChg>
        <pc:picChg chg="add mod">
          <ac:chgData name="robin litjens" userId="14b914439cca8c6a" providerId="LiveId" clId="{BB262DFF-E447-474F-AAB8-80A82BB59B52}" dt="2026-05-18T09:58:36.401" v="2425" actId="14100"/>
          <ac:picMkLst>
            <pc:docMk/>
            <pc:sldMk cId="117342779" sldId="341"/>
            <ac:picMk id="13" creationId="{489273D4-BF1E-52F4-7400-4C44E672BF6A}"/>
          </ac:picMkLst>
        </pc:picChg>
      </pc:sldChg>
      <pc:sldChg chg="delSp modSp add mod">
        <pc:chgData name="robin litjens" userId="14b914439cca8c6a" providerId="LiveId" clId="{BB262DFF-E447-474F-AAB8-80A82BB59B52}" dt="2026-05-18T10:01:16.341" v="2443" actId="478"/>
        <pc:sldMkLst>
          <pc:docMk/>
          <pc:sldMk cId="2122406766" sldId="342"/>
        </pc:sldMkLst>
        <pc:spChg chg="mod">
          <ac:chgData name="robin litjens" userId="14b914439cca8c6a" providerId="LiveId" clId="{BB262DFF-E447-474F-AAB8-80A82BB59B52}" dt="2026-05-18T10:00:52.910" v="2437" actId="113"/>
          <ac:spMkLst>
            <pc:docMk/>
            <pc:sldMk cId="2122406766" sldId="342"/>
            <ac:spMk id="4" creationId="{853A7CA6-FA54-47CF-ADD6-17E04CF7AC27}"/>
          </ac:spMkLst>
        </pc:spChg>
        <pc:spChg chg="mod">
          <ac:chgData name="robin litjens" userId="14b914439cca8c6a" providerId="LiveId" clId="{BB262DFF-E447-474F-AAB8-80A82BB59B52}" dt="2026-05-18T10:00:55.463" v="2438" actId="113"/>
          <ac:spMkLst>
            <pc:docMk/>
            <pc:sldMk cId="2122406766" sldId="342"/>
            <ac:spMk id="10" creationId="{FB24719C-EF10-450E-C479-B60FB9C98043}"/>
          </ac:spMkLst>
        </pc:spChg>
        <pc:picChg chg="del mod">
          <ac:chgData name="robin litjens" userId="14b914439cca8c6a" providerId="LiveId" clId="{BB262DFF-E447-474F-AAB8-80A82BB59B52}" dt="2026-05-18T10:01:15.150" v="2441" actId="478"/>
          <ac:picMkLst>
            <pc:docMk/>
            <pc:sldMk cId="2122406766" sldId="342"/>
            <ac:picMk id="8" creationId="{35C5467C-31FF-60C0-4DC4-E673CC8646BD}"/>
          </ac:picMkLst>
        </pc:picChg>
        <pc:picChg chg="del mod">
          <ac:chgData name="robin litjens" userId="14b914439cca8c6a" providerId="LiveId" clId="{BB262DFF-E447-474F-AAB8-80A82BB59B52}" dt="2026-05-18T10:01:16.341" v="2443" actId="478"/>
          <ac:picMkLst>
            <pc:docMk/>
            <pc:sldMk cId="2122406766" sldId="342"/>
            <ac:picMk id="13" creationId="{D43A9087-7A1B-E66F-3EE2-0E06F4EE4836}"/>
          </ac:picMkLst>
        </pc:picChg>
      </pc:sldChg>
      <pc:sldChg chg="addSp delSp modSp add mod delAnim">
        <pc:chgData name="robin litjens" userId="14b914439cca8c6a" providerId="LiveId" clId="{BB262DFF-E447-474F-AAB8-80A82BB59B52}" dt="2026-05-18T10:05:57.906" v="2496" actId="1076"/>
        <pc:sldMkLst>
          <pc:docMk/>
          <pc:sldMk cId="2453118359" sldId="343"/>
        </pc:sldMkLst>
        <pc:spChg chg="mod">
          <ac:chgData name="robin litjens" userId="14b914439cca8c6a" providerId="LiveId" clId="{BB262DFF-E447-474F-AAB8-80A82BB59B52}" dt="2026-05-18T10:05:14.708" v="2451" actId="5793"/>
          <ac:spMkLst>
            <pc:docMk/>
            <pc:sldMk cId="2453118359" sldId="343"/>
            <ac:spMk id="2" creationId="{D5F45526-6729-74B4-BC1F-8B3772221E64}"/>
          </ac:spMkLst>
        </pc:spChg>
        <pc:spChg chg="del">
          <ac:chgData name="robin litjens" userId="14b914439cca8c6a" providerId="LiveId" clId="{BB262DFF-E447-474F-AAB8-80A82BB59B52}" dt="2026-05-18T10:04:54.802" v="2448" actId="478"/>
          <ac:spMkLst>
            <pc:docMk/>
            <pc:sldMk cId="2453118359" sldId="343"/>
            <ac:spMk id="6" creationId="{4101684A-9470-859F-0BF9-8D7C89814892}"/>
          </ac:spMkLst>
        </pc:spChg>
        <pc:spChg chg="add mod">
          <ac:chgData name="robin litjens" userId="14b914439cca8c6a" providerId="LiveId" clId="{BB262DFF-E447-474F-AAB8-80A82BB59B52}" dt="2026-05-18T10:05:45.782" v="2495" actId="14100"/>
          <ac:spMkLst>
            <pc:docMk/>
            <pc:sldMk cId="2453118359" sldId="343"/>
            <ac:spMk id="7" creationId="{FAACD96E-7F7E-C1F0-09E5-5C604E2A6FE1}"/>
          </ac:spMkLst>
        </pc:spChg>
        <pc:spChg chg="del">
          <ac:chgData name="robin litjens" userId="14b914439cca8c6a" providerId="LiveId" clId="{BB262DFF-E447-474F-AAB8-80A82BB59B52}" dt="2026-05-18T10:04:54.802" v="2448" actId="478"/>
          <ac:spMkLst>
            <pc:docMk/>
            <pc:sldMk cId="2453118359" sldId="343"/>
            <ac:spMk id="8" creationId="{7AD9A034-1AD6-39B7-3D4C-15E02A41A5E2}"/>
          </ac:spMkLst>
        </pc:spChg>
        <pc:spChg chg="del">
          <ac:chgData name="robin litjens" userId="14b914439cca8c6a" providerId="LiveId" clId="{BB262DFF-E447-474F-AAB8-80A82BB59B52}" dt="2026-05-18T10:04:54.802" v="2448" actId="478"/>
          <ac:spMkLst>
            <pc:docMk/>
            <pc:sldMk cId="2453118359" sldId="343"/>
            <ac:spMk id="12" creationId="{0CEE8D71-47F1-2899-F6DC-F6D4D1BEB989}"/>
          </ac:spMkLst>
        </pc:spChg>
        <pc:spChg chg="del">
          <ac:chgData name="robin litjens" userId="14b914439cca8c6a" providerId="LiveId" clId="{BB262DFF-E447-474F-AAB8-80A82BB59B52}" dt="2026-05-18T10:04:54.802" v="2448" actId="478"/>
          <ac:spMkLst>
            <pc:docMk/>
            <pc:sldMk cId="2453118359" sldId="343"/>
            <ac:spMk id="13" creationId="{97BABFB9-E3CA-359B-E994-422D90925782}"/>
          </ac:spMkLst>
        </pc:spChg>
        <pc:picChg chg="del">
          <ac:chgData name="robin litjens" userId="14b914439cca8c6a" providerId="LiveId" clId="{BB262DFF-E447-474F-AAB8-80A82BB59B52}" dt="2026-05-18T10:04:52.958" v="2447" actId="478"/>
          <ac:picMkLst>
            <pc:docMk/>
            <pc:sldMk cId="2453118359" sldId="343"/>
            <ac:picMk id="4" creationId="{5BA05708-227D-1C90-F06F-3791CF5DC31F}"/>
          </ac:picMkLst>
        </pc:picChg>
        <pc:picChg chg="add mod">
          <ac:chgData name="robin litjens" userId="14b914439cca8c6a" providerId="LiveId" clId="{BB262DFF-E447-474F-AAB8-80A82BB59B52}" dt="2026-05-18T10:05:57.906" v="2496" actId="1076"/>
          <ac:picMkLst>
            <pc:docMk/>
            <pc:sldMk cId="2453118359" sldId="343"/>
            <ac:picMk id="5" creationId="{739160D6-FF59-E3D6-6FD7-2FAAC6A75D37}"/>
          </ac:picMkLst>
        </pc:picChg>
        <pc:picChg chg="del">
          <ac:chgData name="robin litjens" userId="14b914439cca8c6a" providerId="LiveId" clId="{BB262DFF-E447-474F-AAB8-80A82BB59B52}" dt="2026-05-18T10:04:54.802" v="2448" actId="478"/>
          <ac:picMkLst>
            <pc:docMk/>
            <pc:sldMk cId="2453118359" sldId="343"/>
            <ac:picMk id="11" creationId="{6738B051-4E57-6E72-CF1E-BB76AF7DAC39}"/>
          </ac:picMkLst>
        </pc:picChg>
        <pc:picChg chg="del">
          <ac:chgData name="robin litjens" userId="14b914439cca8c6a" providerId="LiveId" clId="{BB262DFF-E447-474F-AAB8-80A82BB59B52}" dt="2026-05-18T10:04:54.802" v="2448" actId="478"/>
          <ac:picMkLst>
            <pc:docMk/>
            <pc:sldMk cId="2453118359" sldId="343"/>
            <ac:picMk id="15" creationId="{CE4211C2-4542-657C-80B4-39229929D9E0}"/>
          </ac:picMkLst>
        </pc:picChg>
      </pc:sldChg>
      <pc:sldChg chg="addSp delSp modSp add mod">
        <pc:chgData name="robin litjens" userId="14b914439cca8c6a" providerId="LiveId" clId="{BB262DFF-E447-474F-AAB8-80A82BB59B52}" dt="2026-05-18T10:21:56.299" v="2816" actId="1076"/>
        <pc:sldMkLst>
          <pc:docMk/>
          <pc:sldMk cId="1695297608" sldId="344"/>
        </pc:sldMkLst>
        <pc:picChg chg="add del mod">
          <ac:chgData name="robin litjens" userId="14b914439cca8c6a" providerId="LiveId" clId="{BB262DFF-E447-474F-AAB8-80A82BB59B52}" dt="2026-05-18T10:06:43.661" v="2503" actId="478"/>
          <ac:picMkLst>
            <pc:docMk/>
            <pc:sldMk cId="1695297608" sldId="344"/>
            <ac:picMk id="4" creationId="{737ED06A-7F28-955B-AA26-4CD75C76621C}"/>
          </ac:picMkLst>
        </pc:picChg>
        <pc:picChg chg="del">
          <ac:chgData name="robin litjens" userId="14b914439cca8c6a" providerId="LiveId" clId="{BB262DFF-E447-474F-AAB8-80A82BB59B52}" dt="2026-05-18T10:06:20.089" v="2498" actId="478"/>
          <ac:picMkLst>
            <pc:docMk/>
            <pc:sldMk cId="1695297608" sldId="344"/>
            <ac:picMk id="5" creationId="{0107FB27-18D2-ED30-4F28-D7E80A3C55D6}"/>
          </ac:picMkLst>
        </pc:picChg>
        <pc:picChg chg="add mod">
          <ac:chgData name="robin litjens" userId="14b914439cca8c6a" providerId="LiveId" clId="{BB262DFF-E447-474F-AAB8-80A82BB59B52}" dt="2026-05-18T10:19:49.643" v="2812" actId="1076"/>
          <ac:picMkLst>
            <pc:docMk/>
            <pc:sldMk cId="1695297608" sldId="344"/>
            <ac:picMk id="8" creationId="{347F2619-9D26-7292-B45C-DF64FB45E2A4}"/>
          </ac:picMkLst>
        </pc:picChg>
        <pc:picChg chg="add mod">
          <ac:chgData name="robin litjens" userId="14b914439cca8c6a" providerId="LiveId" clId="{BB262DFF-E447-474F-AAB8-80A82BB59B52}" dt="2026-05-18T10:21:56.299" v="2816" actId="1076"/>
          <ac:picMkLst>
            <pc:docMk/>
            <pc:sldMk cId="1695297608" sldId="344"/>
            <ac:picMk id="10" creationId="{023A650A-62B1-47FD-BE88-779906120B23}"/>
          </ac:picMkLst>
        </pc:picChg>
      </pc:sldChg>
      <pc:sldChg chg="addSp delSp modSp add mod">
        <pc:chgData name="robin litjens" userId="14b914439cca8c6a" providerId="LiveId" clId="{BB262DFF-E447-474F-AAB8-80A82BB59B52}" dt="2026-05-18T10:25:01.620" v="2960" actId="1076"/>
        <pc:sldMkLst>
          <pc:docMk/>
          <pc:sldMk cId="1455095252" sldId="345"/>
        </pc:sldMkLst>
        <pc:spChg chg="mod">
          <ac:chgData name="robin litjens" userId="14b914439cca8c6a" providerId="LiveId" clId="{BB262DFF-E447-474F-AAB8-80A82BB59B52}" dt="2026-05-18T10:07:44.728" v="2547" actId="20577"/>
          <ac:spMkLst>
            <pc:docMk/>
            <pc:sldMk cId="1455095252" sldId="345"/>
            <ac:spMk id="2" creationId="{D0619B51-A84A-07B8-EBA1-D385A26FF8A8}"/>
          </ac:spMkLst>
        </pc:spChg>
        <pc:spChg chg="add mod">
          <ac:chgData name="robin litjens" userId="14b914439cca8c6a" providerId="LiveId" clId="{BB262DFF-E447-474F-AAB8-80A82BB59B52}" dt="2026-05-18T10:25:01.620" v="2960" actId="1076"/>
          <ac:spMkLst>
            <pc:docMk/>
            <pc:sldMk cId="1455095252" sldId="345"/>
            <ac:spMk id="5" creationId="{804FBD3D-2F8D-4762-A7B0-AA5735D8F339}"/>
          </ac:spMkLst>
        </pc:spChg>
        <pc:spChg chg="mod">
          <ac:chgData name="robin litjens" userId="14b914439cca8c6a" providerId="LiveId" clId="{BB262DFF-E447-474F-AAB8-80A82BB59B52}" dt="2026-05-18T10:23:57.956" v="2846" actId="1076"/>
          <ac:spMkLst>
            <pc:docMk/>
            <pc:sldMk cId="1455095252" sldId="345"/>
            <ac:spMk id="7" creationId="{C9D0FDD8-4964-61C2-27B7-21BE727E9E69}"/>
          </ac:spMkLst>
        </pc:spChg>
        <pc:picChg chg="add mod">
          <ac:chgData name="robin litjens" userId="14b914439cca8c6a" providerId="LiveId" clId="{BB262DFF-E447-474F-AAB8-80A82BB59B52}" dt="2026-05-18T10:10:13.353" v="2739" actId="1076"/>
          <ac:picMkLst>
            <pc:docMk/>
            <pc:sldMk cId="1455095252" sldId="345"/>
            <ac:picMk id="4" creationId="{00B635B0-23B5-7675-1CD9-E5216AF989C0}"/>
          </ac:picMkLst>
        </pc:picChg>
        <pc:picChg chg="del">
          <ac:chgData name="robin litjens" userId="14b914439cca8c6a" providerId="LiveId" clId="{BB262DFF-E447-474F-AAB8-80A82BB59B52}" dt="2026-05-18T10:09:51.979" v="2705" actId="478"/>
          <ac:picMkLst>
            <pc:docMk/>
            <pc:sldMk cId="1455095252" sldId="345"/>
            <ac:picMk id="8" creationId="{32301E9F-B01F-C18E-360D-4FFE8E90A6AE}"/>
          </ac:picMkLst>
        </pc:picChg>
      </pc:sldChg>
      <pc:sldChg chg="addSp delSp modSp add mod">
        <pc:chgData name="robin litjens" userId="14b914439cca8c6a" providerId="LiveId" clId="{BB262DFF-E447-474F-AAB8-80A82BB59B52}" dt="2026-05-18T10:10:47.478" v="2744" actId="1076"/>
        <pc:sldMkLst>
          <pc:docMk/>
          <pc:sldMk cId="34834410" sldId="346"/>
        </pc:sldMkLst>
        <pc:picChg chg="del">
          <ac:chgData name="robin litjens" userId="14b914439cca8c6a" providerId="LiveId" clId="{BB262DFF-E447-474F-AAB8-80A82BB59B52}" dt="2026-05-18T10:10:43.715" v="2741" actId="478"/>
          <ac:picMkLst>
            <pc:docMk/>
            <pc:sldMk cId="34834410" sldId="346"/>
            <ac:picMk id="4" creationId="{B4DD58C1-F251-1822-246E-62EDFE7A030A}"/>
          </ac:picMkLst>
        </pc:picChg>
        <pc:picChg chg="add mod">
          <ac:chgData name="robin litjens" userId="14b914439cca8c6a" providerId="LiveId" clId="{BB262DFF-E447-474F-AAB8-80A82BB59B52}" dt="2026-05-18T10:10:47.478" v="2744" actId="1076"/>
          <ac:picMkLst>
            <pc:docMk/>
            <pc:sldMk cId="34834410" sldId="346"/>
            <ac:picMk id="5" creationId="{B00537C8-FD17-807A-1F97-41D5066D5488}"/>
          </ac:picMkLst>
        </pc:picChg>
      </pc:sldChg>
      <pc:sldChg chg="addSp delSp modSp add mod">
        <pc:chgData name="robin litjens" userId="14b914439cca8c6a" providerId="LiveId" clId="{BB262DFF-E447-474F-AAB8-80A82BB59B52}" dt="2026-05-18T10:16:46.354" v="2811" actId="20577"/>
        <pc:sldMkLst>
          <pc:docMk/>
          <pc:sldMk cId="2394368718" sldId="347"/>
        </pc:sldMkLst>
        <pc:spChg chg="add mod">
          <ac:chgData name="robin litjens" userId="14b914439cca8c6a" providerId="LiveId" clId="{BB262DFF-E447-474F-AAB8-80A82BB59B52}" dt="2026-05-18T10:16:46.354" v="2811" actId="20577"/>
          <ac:spMkLst>
            <pc:docMk/>
            <pc:sldMk cId="2394368718" sldId="347"/>
            <ac:spMk id="11" creationId="{A03F8256-C9ED-7773-EF9B-F78D3661A7CE}"/>
          </ac:spMkLst>
        </pc:spChg>
        <pc:spChg chg="add mod">
          <ac:chgData name="robin litjens" userId="14b914439cca8c6a" providerId="LiveId" clId="{BB262DFF-E447-474F-AAB8-80A82BB59B52}" dt="2026-05-18T10:16:40.230" v="2809" actId="20577"/>
          <ac:spMkLst>
            <pc:docMk/>
            <pc:sldMk cId="2394368718" sldId="347"/>
            <ac:spMk id="12" creationId="{836EBA2F-1571-B817-5D6F-E54858D1F74E}"/>
          </ac:spMkLst>
        </pc:spChg>
        <pc:picChg chg="add del mod">
          <ac:chgData name="robin litjens" userId="14b914439cca8c6a" providerId="LiveId" clId="{BB262DFF-E447-474F-AAB8-80A82BB59B52}" dt="2026-05-18T10:12:04.721" v="2751" actId="478"/>
          <ac:picMkLst>
            <pc:docMk/>
            <pc:sldMk cId="2394368718" sldId="347"/>
            <ac:picMk id="4" creationId="{1A9988BD-4EDF-1AEA-90B5-613D06E60944}"/>
          </ac:picMkLst>
        </pc:picChg>
        <pc:picChg chg="del">
          <ac:chgData name="robin litjens" userId="14b914439cca8c6a" providerId="LiveId" clId="{BB262DFF-E447-474F-AAB8-80A82BB59B52}" dt="2026-05-18T10:11:36.454" v="2746" actId="478"/>
          <ac:picMkLst>
            <pc:docMk/>
            <pc:sldMk cId="2394368718" sldId="347"/>
            <ac:picMk id="5" creationId="{98C34853-963E-B6A5-8736-6292F9D6CD81}"/>
          </ac:picMkLst>
        </pc:picChg>
        <pc:picChg chg="add mod">
          <ac:chgData name="robin litjens" userId="14b914439cca8c6a" providerId="LiveId" clId="{BB262DFF-E447-474F-AAB8-80A82BB59B52}" dt="2026-05-18T10:16:14.901" v="2770" actId="1076"/>
          <ac:picMkLst>
            <pc:docMk/>
            <pc:sldMk cId="2394368718" sldId="347"/>
            <ac:picMk id="8" creationId="{EBE4BBA7-FF40-B7F3-71AA-23EEFABC9963}"/>
          </ac:picMkLst>
        </pc:picChg>
        <pc:picChg chg="add mod">
          <ac:chgData name="robin litjens" userId="14b914439cca8c6a" providerId="LiveId" clId="{BB262DFF-E447-474F-AAB8-80A82BB59B52}" dt="2026-05-18T10:16:30.181" v="2796" actId="1076"/>
          <ac:picMkLst>
            <pc:docMk/>
            <pc:sldMk cId="2394368718" sldId="347"/>
            <ac:picMk id="10" creationId="{ACB03545-4206-07D9-EC1E-F4872BD1C37A}"/>
          </ac:picMkLst>
        </pc:picChg>
      </pc:sldChg>
      <pc:sldChg chg="addSp delSp modSp add mod ord">
        <pc:chgData name="robin litjens" userId="14b914439cca8c6a" providerId="LiveId" clId="{BB262DFF-E447-474F-AAB8-80A82BB59B52}" dt="2026-05-18T10:23:52.072" v="2845" actId="1076"/>
        <pc:sldMkLst>
          <pc:docMk/>
          <pc:sldMk cId="3550448771" sldId="348"/>
        </pc:sldMkLst>
        <pc:spChg chg="del">
          <ac:chgData name="robin litjens" userId="14b914439cca8c6a" providerId="LiveId" clId="{BB262DFF-E447-474F-AAB8-80A82BB59B52}" dt="2026-05-18T10:22:45.792" v="2819" actId="478"/>
          <ac:spMkLst>
            <pc:docMk/>
            <pc:sldMk cId="3550448771" sldId="348"/>
            <ac:spMk id="7" creationId="{11D6CF9F-5A21-F61B-5DB7-09827391E5C8}"/>
          </ac:spMkLst>
        </pc:spChg>
        <pc:picChg chg="del">
          <ac:chgData name="robin litjens" userId="14b914439cca8c6a" providerId="LiveId" clId="{BB262DFF-E447-474F-AAB8-80A82BB59B52}" dt="2026-05-18T10:22:44.616" v="2818" actId="478"/>
          <ac:picMkLst>
            <pc:docMk/>
            <pc:sldMk cId="3550448771" sldId="348"/>
            <ac:picMk id="4" creationId="{93B200C5-BFCA-DA09-5099-0C8419FFA128}"/>
          </ac:picMkLst>
        </pc:picChg>
        <pc:picChg chg="add mod">
          <ac:chgData name="robin litjens" userId="14b914439cca8c6a" providerId="LiveId" clId="{BB262DFF-E447-474F-AAB8-80A82BB59B52}" dt="2026-05-18T10:23:22.061" v="2834" actId="1076"/>
          <ac:picMkLst>
            <pc:docMk/>
            <pc:sldMk cId="3550448771" sldId="348"/>
            <ac:picMk id="5" creationId="{CA790AE5-824B-5644-2B9C-D0711BC54E64}"/>
          </ac:picMkLst>
        </pc:picChg>
        <pc:picChg chg="add mod">
          <ac:chgData name="robin litjens" userId="14b914439cca8c6a" providerId="LiveId" clId="{BB262DFF-E447-474F-AAB8-80A82BB59B52}" dt="2026-05-18T10:23:49.499" v="2843" actId="14100"/>
          <ac:picMkLst>
            <pc:docMk/>
            <pc:sldMk cId="3550448771" sldId="348"/>
            <ac:picMk id="8" creationId="{F8E75E7A-E6AA-9977-CFED-84C3F5E12B86}"/>
          </ac:picMkLst>
        </pc:picChg>
        <pc:picChg chg="add mod">
          <ac:chgData name="robin litjens" userId="14b914439cca8c6a" providerId="LiveId" clId="{BB262DFF-E447-474F-AAB8-80A82BB59B52}" dt="2026-05-18T10:23:52.072" v="2845" actId="1076"/>
          <ac:picMkLst>
            <pc:docMk/>
            <pc:sldMk cId="3550448771" sldId="348"/>
            <ac:picMk id="10" creationId="{6E552E43-A4E0-137F-1F21-BE1082BFF648}"/>
          </ac:picMkLst>
        </pc:picChg>
      </pc:sldChg>
      <pc:sldChg chg="addSp delSp modSp add mod">
        <pc:chgData name="robin litjens" userId="14b914439cca8c6a" providerId="LiveId" clId="{BB262DFF-E447-474F-AAB8-80A82BB59B52}" dt="2026-05-18T10:32:55.243" v="3003" actId="1076"/>
        <pc:sldMkLst>
          <pc:docMk/>
          <pc:sldMk cId="964244440" sldId="349"/>
        </pc:sldMkLst>
        <pc:picChg chg="add mod">
          <ac:chgData name="robin litjens" userId="14b914439cca8c6a" providerId="LiveId" clId="{BB262DFF-E447-474F-AAB8-80A82BB59B52}" dt="2026-05-18T10:32:08.023" v="2989" actId="1076"/>
          <ac:picMkLst>
            <pc:docMk/>
            <pc:sldMk cId="964244440" sldId="349"/>
            <ac:picMk id="4" creationId="{5B8409BD-2BBC-324F-3429-5FA0BBBC0262}"/>
          </ac:picMkLst>
        </pc:picChg>
        <pc:picChg chg="del">
          <ac:chgData name="robin litjens" userId="14b914439cca8c6a" providerId="LiveId" clId="{BB262DFF-E447-474F-AAB8-80A82BB59B52}" dt="2026-05-18T10:27:23.326" v="2966" actId="478"/>
          <ac:picMkLst>
            <pc:docMk/>
            <pc:sldMk cId="964244440" sldId="349"/>
            <ac:picMk id="5" creationId="{0823B40C-97E0-9AF5-6B64-E6F6CF48E8DC}"/>
          </ac:picMkLst>
        </pc:picChg>
        <pc:picChg chg="add mod">
          <ac:chgData name="robin litjens" userId="14b914439cca8c6a" providerId="LiveId" clId="{BB262DFF-E447-474F-AAB8-80A82BB59B52}" dt="2026-05-18T10:32:09.064" v="2990" actId="1076"/>
          <ac:picMkLst>
            <pc:docMk/>
            <pc:sldMk cId="964244440" sldId="349"/>
            <ac:picMk id="7" creationId="{FEB08482-37AE-D8B7-0B5B-D693F7314940}"/>
          </ac:picMkLst>
        </pc:picChg>
        <pc:picChg chg="del">
          <ac:chgData name="robin litjens" userId="14b914439cca8c6a" providerId="LiveId" clId="{BB262DFF-E447-474F-AAB8-80A82BB59B52}" dt="2026-05-18T10:27:23.739" v="2967" actId="478"/>
          <ac:picMkLst>
            <pc:docMk/>
            <pc:sldMk cId="964244440" sldId="349"/>
            <ac:picMk id="8" creationId="{079302A2-ED2D-6AD2-2A64-131414F4EA31}"/>
          </ac:picMkLst>
        </pc:picChg>
        <pc:picChg chg="del">
          <ac:chgData name="robin litjens" userId="14b914439cca8c6a" providerId="LiveId" clId="{BB262DFF-E447-474F-AAB8-80A82BB59B52}" dt="2026-05-18T10:27:24.152" v="2968" actId="478"/>
          <ac:picMkLst>
            <pc:docMk/>
            <pc:sldMk cId="964244440" sldId="349"/>
            <ac:picMk id="10" creationId="{861FEAD0-B253-4BAD-E4FF-709F533550E0}"/>
          </ac:picMkLst>
        </pc:picChg>
        <pc:picChg chg="add mod">
          <ac:chgData name="robin litjens" userId="14b914439cca8c6a" providerId="LiveId" clId="{BB262DFF-E447-474F-AAB8-80A82BB59B52}" dt="2026-05-18T10:32:13.570" v="2994" actId="1076"/>
          <ac:picMkLst>
            <pc:docMk/>
            <pc:sldMk cId="964244440" sldId="349"/>
            <ac:picMk id="11" creationId="{CF0C1F7F-E5A0-658A-F77A-9352BD9FC650}"/>
          </ac:picMkLst>
        </pc:picChg>
        <pc:picChg chg="add mod">
          <ac:chgData name="robin litjens" userId="14b914439cca8c6a" providerId="LiveId" clId="{BB262DFF-E447-474F-AAB8-80A82BB59B52}" dt="2026-05-18T10:32:14.955" v="2995" actId="1076"/>
          <ac:picMkLst>
            <pc:docMk/>
            <pc:sldMk cId="964244440" sldId="349"/>
            <ac:picMk id="13" creationId="{4184A36C-0E51-9D35-0874-4A5D44997FBD}"/>
          </ac:picMkLst>
        </pc:picChg>
        <pc:picChg chg="add mod">
          <ac:chgData name="robin litjens" userId="14b914439cca8c6a" providerId="LiveId" clId="{BB262DFF-E447-474F-AAB8-80A82BB59B52}" dt="2026-05-18T10:32:10.505" v="2991" actId="1076"/>
          <ac:picMkLst>
            <pc:docMk/>
            <pc:sldMk cId="964244440" sldId="349"/>
            <ac:picMk id="15" creationId="{21B39B5F-8F6D-A515-BD90-D4CF428E1A7F}"/>
          </ac:picMkLst>
        </pc:picChg>
        <pc:picChg chg="add mod">
          <ac:chgData name="robin litjens" userId="14b914439cca8c6a" providerId="LiveId" clId="{BB262DFF-E447-474F-AAB8-80A82BB59B52}" dt="2026-05-18T10:32:47.334" v="3000" actId="1076"/>
          <ac:picMkLst>
            <pc:docMk/>
            <pc:sldMk cId="964244440" sldId="349"/>
            <ac:picMk id="17" creationId="{7C917534-7CD3-BC28-ED01-13DC23508039}"/>
          </ac:picMkLst>
        </pc:picChg>
        <pc:picChg chg="add mod">
          <ac:chgData name="robin litjens" userId="14b914439cca8c6a" providerId="LiveId" clId="{BB262DFF-E447-474F-AAB8-80A82BB59B52}" dt="2026-05-18T10:32:48.091" v="3001" actId="1076"/>
          <ac:picMkLst>
            <pc:docMk/>
            <pc:sldMk cId="964244440" sldId="349"/>
            <ac:picMk id="19" creationId="{8DD6ED0F-21C2-C000-A6F2-C833138634DD}"/>
          </ac:picMkLst>
        </pc:picChg>
        <pc:picChg chg="add mod">
          <ac:chgData name="robin litjens" userId="14b914439cca8c6a" providerId="LiveId" clId="{BB262DFF-E447-474F-AAB8-80A82BB59B52}" dt="2026-05-18T10:32:55.243" v="3003" actId="1076"/>
          <ac:picMkLst>
            <pc:docMk/>
            <pc:sldMk cId="964244440" sldId="349"/>
            <ac:picMk id="21" creationId="{E9E35D08-F926-5C27-749B-C1EFE7FB0FC6}"/>
          </ac:picMkLst>
        </pc:picChg>
      </pc:sldChg>
      <pc:sldChg chg="modSp add mod">
        <pc:chgData name="robin litjens" userId="14b914439cca8c6a" providerId="LiveId" clId="{BB262DFF-E447-474F-AAB8-80A82BB59B52}" dt="2026-05-18T11:23:51.122" v="3319" actId="20577"/>
        <pc:sldMkLst>
          <pc:docMk/>
          <pc:sldMk cId="3316902697" sldId="350"/>
        </pc:sldMkLst>
        <pc:spChg chg="mod">
          <ac:chgData name="robin litjens" userId="14b914439cca8c6a" providerId="LiveId" clId="{BB262DFF-E447-474F-AAB8-80A82BB59B52}" dt="2026-05-18T11:08:56.005" v="3039" actId="20577"/>
          <ac:spMkLst>
            <pc:docMk/>
            <pc:sldMk cId="3316902697" sldId="350"/>
            <ac:spMk id="2" creationId="{8E9378F4-9C99-ABF9-002B-6C9245A52FA7}"/>
          </ac:spMkLst>
        </pc:spChg>
        <pc:spChg chg="mod">
          <ac:chgData name="robin litjens" userId="14b914439cca8c6a" providerId="LiveId" clId="{BB262DFF-E447-474F-AAB8-80A82BB59B52}" dt="2026-05-18T11:23:51.122" v="3319" actId="20577"/>
          <ac:spMkLst>
            <pc:docMk/>
            <pc:sldMk cId="3316902697" sldId="350"/>
            <ac:spMk id="9" creationId="{CFB67E02-AA66-852D-BD72-716D6113542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81530-9D19-467E-B630-367B7F6ABC87}" type="datetimeFigureOut">
              <a:rPr lang="en-US" smtClean="0"/>
              <a:t>5/18/2026</a:t>
            </a:fld>
            <a:endParaRPr lang="en-US"/>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6EAF5D-CE5B-47E7-841B-75A5BFF92186}" type="slidenum">
              <a:rPr lang="en-US" smtClean="0"/>
              <a:t>‹#›</a:t>
            </a:fld>
            <a:endParaRPr lang="en-US"/>
          </a:p>
        </p:txBody>
      </p:sp>
    </p:spTree>
    <p:extLst>
      <p:ext uri="{BB962C8B-B14F-4D97-AF65-F5344CB8AC3E}">
        <p14:creationId xmlns:p14="http://schemas.microsoft.com/office/powerpoint/2010/main" val="2056608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7B373A-E198-473C-9D13-D83942650D52}" type="datetimeFigureOut">
              <a:rPr lang="en-US" smtClean="0"/>
              <a:t>5/18/2026</a:t>
            </a:fld>
            <a:endParaRPr lang="en-US"/>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A1F067-13F3-4B74-9129-FFDDC283E3D2}" type="slidenum">
              <a:rPr lang="en-US" smtClean="0"/>
              <a:t>‹#›</a:t>
            </a:fld>
            <a:endParaRPr lang="en-US"/>
          </a:p>
        </p:txBody>
      </p:sp>
    </p:spTree>
    <p:extLst>
      <p:ext uri="{BB962C8B-B14F-4D97-AF65-F5344CB8AC3E}">
        <p14:creationId xmlns:p14="http://schemas.microsoft.com/office/powerpoint/2010/main" val="275017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Hoe lager de </a:t>
            </a:r>
            <a:r>
              <a:rPr lang="nl-NL" dirty="0" err="1"/>
              <a:t>perplexity</a:t>
            </a:r>
            <a:r>
              <a:rPr lang="nl-NL" dirty="0"/>
              <a:t>, hoe voorspelbaarder de tekst voor het model. AI-tekst heeft vaak lagere </a:t>
            </a:r>
            <a:r>
              <a:rPr lang="nl-NL" dirty="0" err="1"/>
              <a:t>perplexity</a:t>
            </a:r>
            <a:r>
              <a:rPr lang="nl-NL" dirty="0"/>
              <a:t> omdat woorden statistisch “logischer” op elkaar volgen. Probabilistisch -</a:t>
            </a:r>
            <a:r>
              <a:rPr lang="nl-NL" b="1" dirty="0"/>
              <a:t>gemiddelde negatieve log-</a:t>
            </a:r>
            <a:r>
              <a:rPr lang="nl-NL" b="1" dirty="0" err="1"/>
              <a:t>likelihood</a:t>
            </a:r>
            <a:r>
              <a:rPr lang="nl-NL" dirty="0"/>
              <a:t> </a:t>
            </a:r>
            <a:endParaRPr lang="en-NL" dirty="0"/>
          </a:p>
        </p:txBody>
      </p:sp>
      <p:sp>
        <p:nvSpPr>
          <p:cNvPr id="4" name="Slide Number Placeholder 3"/>
          <p:cNvSpPr>
            <a:spLocks noGrp="1"/>
          </p:cNvSpPr>
          <p:nvPr>
            <p:ph type="sldNum" sz="quarter" idx="5"/>
          </p:nvPr>
        </p:nvSpPr>
        <p:spPr/>
        <p:txBody>
          <a:bodyPr/>
          <a:lstStyle/>
          <a:p>
            <a:fld id="{61A1F067-13F3-4B74-9129-FFDDC283E3D2}" type="slidenum">
              <a:rPr lang="en-US" smtClean="0"/>
              <a:t>6</a:t>
            </a:fld>
            <a:endParaRPr lang="en-US"/>
          </a:p>
        </p:txBody>
      </p:sp>
    </p:spTree>
    <p:extLst>
      <p:ext uri="{BB962C8B-B14F-4D97-AF65-F5344CB8AC3E}">
        <p14:creationId xmlns:p14="http://schemas.microsoft.com/office/powerpoint/2010/main" val="2096374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1 ">
    <p:spTree>
      <p:nvGrpSpPr>
        <p:cNvPr id="1" name=""/>
        <p:cNvGrpSpPr/>
        <p:nvPr/>
      </p:nvGrpSpPr>
      <p:grpSpPr>
        <a:xfrm>
          <a:off x="0" y="0"/>
          <a:ext cx="0" cy="0"/>
          <a:chOff x="0" y="0"/>
          <a:chExt cx="0" cy="0"/>
        </a:xfrm>
      </p:grpSpPr>
      <p:pic>
        <p:nvPicPr>
          <p:cNvPr id="1028" name="Picture 4" descr="e:\Users\Studio Max\Desktop\NYE16011-01_Nyenrode Powerpoint map\breedbeeldbeelden\Nyenrode_HR-116-kopi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11522075" cy="6480176"/>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hthoek 16"/>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 8"/>
          <p:cNvSpPr/>
          <p:nvPr userDrawn="1"/>
        </p:nvSpPr>
        <p:spPr>
          <a:xfrm>
            <a:off x="0" y="4721988"/>
            <a:ext cx="11522075" cy="1103654"/>
          </a:xfrm>
          <a:prstGeom prst="rect">
            <a:avLst/>
          </a:prstGeom>
          <a:gradFill flip="none" rotWithShape="1">
            <a:gsLst>
              <a:gs pos="0">
                <a:srgbClr val="E6E9F0"/>
              </a:gs>
              <a:gs pos="71000">
                <a:srgbClr val="F7F9F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135462" y="4912891"/>
            <a:ext cx="11094206"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35462" y="5349355"/>
            <a:ext cx="11094206" cy="272164"/>
          </a:xfrm>
        </p:spPr>
        <p:txBody>
          <a:bodyPr anchor="ctr" anchorCtr="0">
            <a:noAutofit/>
          </a:bodyPr>
          <a:lstStyle>
            <a:lvl1pPr marL="0" indent="0" algn="l">
              <a:buNone/>
              <a:defRPr sz="20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3EB8DA72-AC03-4AEE-9A03-756FA052058C}"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a:xfrm>
            <a:off x="0" y="6229082"/>
            <a:ext cx="11522075" cy="251092"/>
          </a:xfrm>
        </p:spPr>
        <p:txBody>
          <a:bodyPr/>
          <a:lstStyle>
            <a:lvl1pPr algn="ctr">
              <a:defRPr/>
            </a:lvl1pPr>
          </a:lstStyle>
          <a:p>
            <a:fld id="{34A0F559-C120-4789-B420-3451E346105D}" type="slidenum">
              <a:rPr lang="en-US" smtClean="0"/>
              <a:pPr/>
              <a:t>‹#›</a:t>
            </a:fld>
            <a:endParaRPr lang="en-US"/>
          </a:p>
        </p:txBody>
      </p:sp>
      <p:sp>
        <p:nvSpPr>
          <p:cNvPr id="20" name="Tekstvak 19"/>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8"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5963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5">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hthoek 10"/>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589138" y="790616"/>
            <a:ext cx="7077336" cy="436465"/>
          </a:xfrm>
        </p:spPr>
        <p:txBody>
          <a:bodyPr anchor="t" anchorCtr="0">
            <a:noAutofit/>
          </a:bodyPr>
          <a:lstStyle>
            <a:lvl1pPr algn="l">
              <a:lnSpc>
                <a:spcPts val="2800"/>
              </a:lnSpc>
              <a:defRPr sz="3200" b="1">
                <a:solidFill>
                  <a:schemeClr val="bg1"/>
                </a:solidFill>
              </a:defRPr>
            </a:lvl1pPr>
          </a:lstStyle>
          <a:p>
            <a:r>
              <a:rPr lang="nl-NL" dirty="0"/>
              <a:t>KLIK OM DE STIJL TE BEWERKEN</a:t>
            </a:r>
            <a:endParaRPr lang="en-US" dirty="0"/>
          </a:p>
        </p:txBody>
      </p:sp>
      <p:sp>
        <p:nvSpPr>
          <p:cNvPr id="4" name="Tijdelijke aanduiding voor datum 3"/>
          <p:cNvSpPr>
            <a:spLocks noGrp="1"/>
          </p:cNvSpPr>
          <p:nvPr>
            <p:ph type="dt" sz="half" idx="10"/>
          </p:nvPr>
        </p:nvSpPr>
        <p:spPr/>
        <p:txBody>
          <a:bodyPr/>
          <a:lstStyle/>
          <a:p>
            <a:fld id="{55C24861-CB98-4E08-9D2C-A2B7B75755F7}"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5" name="Tekstvak 14"/>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2" name="Picture 3" descr="e:\Users\Studio Max\Desktop\NYE16011-01_Nyenrode Powerpoint map\content ppt\Nyenrode-–-wapen.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899613" y="781049"/>
            <a:ext cx="2622064" cy="452080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e:\Users\Studio Max\Desktop\NyenrodeLogoFCDiap.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9919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dia 6">
    <p:spTree>
      <p:nvGrpSpPr>
        <p:cNvPr id="1" name=""/>
        <p:cNvGrpSpPr/>
        <p:nvPr/>
      </p:nvGrpSpPr>
      <p:grpSpPr>
        <a:xfrm>
          <a:off x="0" y="0"/>
          <a:ext cx="0" cy="0"/>
          <a:chOff x="0" y="0"/>
          <a:chExt cx="0" cy="0"/>
        </a:xfrm>
      </p:grpSpPr>
      <p:pic>
        <p:nvPicPr>
          <p:cNvPr id="2050" name="Picture 2" descr="e:\Users\Studio Max\Desktop\NYE16011-01_Nyenrode Powerpoint map\breedbeeldbeelden\_SAN5032.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0"/>
            <a:ext cx="11522076" cy="6480175"/>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hthoek 11"/>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589138" y="2175178"/>
            <a:ext cx="10640530" cy="860788"/>
          </a:xfrm>
        </p:spPr>
        <p:txBody>
          <a:bodyPr anchor="ctr" anchorCtr="0">
            <a:noAutofit/>
          </a:bodyPr>
          <a:lstStyle>
            <a:lvl1pPr algn="l">
              <a:lnSpc>
                <a:spcPts val="3200"/>
              </a:lnSpc>
              <a:defRPr sz="3200" b="1">
                <a:solidFill>
                  <a:srgbClr val="365172"/>
                </a:solidFill>
              </a:defRPr>
            </a:lvl1pPr>
          </a:lstStyle>
          <a:p>
            <a:r>
              <a:rPr lang="nl-NL" dirty="0"/>
              <a:t>KLIK OM DE STIJL TE BEWERKEN</a:t>
            </a:r>
            <a:endParaRPr lang="en-US" dirty="0"/>
          </a:p>
        </p:txBody>
      </p:sp>
      <p:sp>
        <p:nvSpPr>
          <p:cNvPr id="4" name="Tijdelijke aanduiding voor datum 3"/>
          <p:cNvSpPr>
            <a:spLocks noGrp="1"/>
          </p:cNvSpPr>
          <p:nvPr>
            <p:ph type="dt" sz="half" idx="10"/>
          </p:nvPr>
        </p:nvSpPr>
        <p:spPr/>
        <p:txBody>
          <a:bodyPr/>
          <a:lstStyle/>
          <a:p>
            <a:fld id="{AF6C4F5F-9183-40E9-8650-62C141D78B6B}"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6" name="Tekstvak 15"/>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3"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7337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6">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hthoek 11"/>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589138" y="2175178"/>
            <a:ext cx="10640530" cy="860788"/>
          </a:xfrm>
        </p:spPr>
        <p:txBody>
          <a:bodyPr anchor="ctr" anchorCtr="0">
            <a:noAutofit/>
          </a:bodyPr>
          <a:lstStyle>
            <a:lvl1pPr algn="l">
              <a:lnSpc>
                <a:spcPts val="3200"/>
              </a:lnSpc>
              <a:defRPr sz="3200" b="1">
                <a:solidFill>
                  <a:srgbClr val="365172"/>
                </a:solidFill>
              </a:defRPr>
            </a:lvl1pPr>
          </a:lstStyle>
          <a:p>
            <a:r>
              <a:rPr lang="nl-NL" dirty="0"/>
              <a:t>KLIK OM DE STIJL TE BEWERKEN</a:t>
            </a:r>
            <a:endParaRPr lang="en-US" dirty="0"/>
          </a:p>
        </p:txBody>
      </p:sp>
      <p:sp>
        <p:nvSpPr>
          <p:cNvPr id="4" name="Tijdelijke aanduiding voor datum 3"/>
          <p:cNvSpPr>
            <a:spLocks noGrp="1"/>
          </p:cNvSpPr>
          <p:nvPr>
            <p:ph type="dt" sz="half" idx="10"/>
          </p:nvPr>
        </p:nvSpPr>
        <p:spPr/>
        <p:txBody>
          <a:bodyPr/>
          <a:lstStyle/>
          <a:p>
            <a:fld id="{AF6C4F5F-9183-40E9-8650-62C141D78B6B}"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6" name="Tekstvak 15"/>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3"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714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 6a">
    <p:spTree>
      <p:nvGrpSpPr>
        <p:cNvPr id="1" name=""/>
        <p:cNvGrpSpPr/>
        <p:nvPr/>
      </p:nvGrpSpPr>
      <p:grpSpPr>
        <a:xfrm>
          <a:off x="0" y="0"/>
          <a:ext cx="0" cy="0"/>
          <a:chOff x="0" y="0"/>
          <a:chExt cx="0" cy="0"/>
        </a:xfrm>
      </p:grpSpPr>
      <p:pic>
        <p:nvPicPr>
          <p:cNvPr id="13" name="Picture 2" descr="e:\Users\Studio Max\Desktop\NYE16011-01_Nyenrode Powerpoint map\breedbeeldbeelden\_SAN5032.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0"/>
            <a:ext cx="11522076" cy="6480175"/>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hthoek 11"/>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589138" y="2175177"/>
            <a:ext cx="10640530" cy="1145913"/>
          </a:xfrm>
        </p:spPr>
        <p:txBody>
          <a:bodyPr anchor="ctr" anchorCtr="0">
            <a:noAutofit/>
          </a:bodyPr>
          <a:lstStyle>
            <a:lvl1pPr algn="l">
              <a:lnSpc>
                <a:spcPts val="3200"/>
              </a:lnSpc>
              <a:defRPr sz="3200" b="1">
                <a:solidFill>
                  <a:srgbClr val="365172"/>
                </a:solidFill>
              </a:defRPr>
            </a:lvl1pPr>
          </a:lstStyle>
          <a:p>
            <a:r>
              <a:rPr lang="nl-NL" dirty="0"/>
              <a:t>KLIK OM DE STIJL TE BEWERKEN</a:t>
            </a:r>
            <a:br>
              <a:rPr lang="nl-NL" dirty="0"/>
            </a:br>
            <a:r>
              <a:rPr lang="nl-NL" dirty="0"/>
              <a:t>XXXXXXXXXX</a:t>
            </a:r>
            <a:endParaRPr lang="en-US" dirty="0"/>
          </a:p>
        </p:txBody>
      </p:sp>
      <p:sp>
        <p:nvSpPr>
          <p:cNvPr id="4" name="Tijdelijke aanduiding voor datum 3"/>
          <p:cNvSpPr>
            <a:spLocks noGrp="1"/>
          </p:cNvSpPr>
          <p:nvPr>
            <p:ph type="dt" sz="half" idx="10"/>
          </p:nvPr>
        </p:nvSpPr>
        <p:spPr/>
        <p:txBody>
          <a:bodyPr/>
          <a:lstStyle/>
          <a:p>
            <a:fld id="{032A86B4-3DE9-49D0-BA8F-D26E91B52D58}"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6" name="Tekstvak 15"/>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4"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4639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dia 6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hthoek 11"/>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589138" y="2175177"/>
            <a:ext cx="10640530" cy="1145913"/>
          </a:xfrm>
        </p:spPr>
        <p:txBody>
          <a:bodyPr anchor="ctr" anchorCtr="0">
            <a:noAutofit/>
          </a:bodyPr>
          <a:lstStyle>
            <a:lvl1pPr algn="l">
              <a:lnSpc>
                <a:spcPts val="3200"/>
              </a:lnSpc>
              <a:defRPr sz="3200" b="1">
                <a:solidFill>
                  <a:srgbClr val="365172"/>
                </a:solidFill>
              </a:defRPr>
            </a:lvl1pPr>
          </a:lstStyle>
          <a:p>
            <a:r>
              <a:rPr lang="nl-NL" dirty="0"/>
              <a:t>KLIK OM DE STIJL TE BEWERKEN</a:t>
            </a:r>
            <a:br>
              <a:rPr lang="nl-NL" dirty="0"/>
            </a:br>
            <a:r>
              <a:rPr lang="nl-NL" dirty="0"/>
              <a:t>XXXXXXXXXX</a:t>
            </a:r>
            <a:endParaRPr lang="en-US" dirty="0"/>
          </a:p>
        </p:txBody>
      </p:sp>
      <p:sp>
        <p:nvSpPr>
          <p:cNvPr id="4" name="Tijdelijke aanduiding voor datum 3"/>
          <p:cNvSpPr>
            <a:spLocks noGrp="1"/>
          </p:cNvSpPr>
          <p:nvPr>
            <p:ph type="dt" sz="half" idx="10"/>
          </p:nvPr>
        </p:nvSpPr>
        <p:spPr/>
        <p:txBody>
          <a:bodyPr/>
          <a:lstStyle/>
          <a:p>
            <a:fld id="{032A86B4-3DE9-49D0-BA8F-D26E91B52D58}"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6" name="Tekstvak 15"/>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4"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1178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model 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1334943"/>
            <a:ext cx="11522075" cy="1837104"/>
          </a:xfrm>
        </p:spPr>
        <p:txBody>
          <a:bodyPr>
            <a:noAutofit/>
          </a:bodyPr>
          <a:lstStyle>
            <a:lvl1pPr marL="0" indent="0" algn="ctr">
              <a:lnSpc>
                <a:spcPts val="3200"/>
              </a:lnSpc>
              <a:spcBef>
                <a:spcPts val="0"/>
              </a:spcBef>
              <a:buFontTx/>
              <a:buNone/>
              <a:defRPr sz="3000" i="1">
                <a:solidFill>
                  <a:schemeClr val="tx1"/>
                </a:solidFill>
              </a:defRPr>
            </a:lvl1pPr>
            <a:lvl2pPr marL="457200" indent="0">
              <a:buFontTx/>
              <a:buNone/>
              <a:defRPr i="1">
                <a:solidFill>
                  <a:schemeClr val="tx1"/>
                </a:solidFill>
              </a:defRPr>
            </a:lvl2pPr>
            <a:lvl3pPr marL="914400" indent="0">
              <a:buFontTx/>
              <a:buNone/>
              <a:defRPr i="1">
                <a:solidFill>
                  <a:schemeClr val="tx1"/>
                </a:solidFill>
              </a:defRPr>
            </a:lvl3pPr>
            <a:lvl4pPr marL="1371600" indent="0">
              <a:buFontTx/>
              <a:buNone/>
              <a:defRPr i="1">
                <a:solidFill>
                  <a:schemeClr val="tx1"/>
                </a:solidFill>
              </a:defRPr>
            </a:lvl4pPr>
            <a:lvl5pPr marL="1828800" indent="0">
              <a:buFontTx/>
              <a:buNone/>
              <a:defRPr i="1">
                <a:solidFill>
                  <a:schemeClr val="tx1"/>
                </a:solidFill>
              </a:defRPr>
            </a:lvl5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DDF90371-D8B2-49AC-A89B-1CACC39C31EC}"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Tree>
    <p:extLst>
      <p:ext uri="{BB962C8B-B14F-4D97-AF65-F5344CB8AC3E}">
        <p14:creationId xmlns:p14="http://schemas.microsoft.com/office/powerpoint/2010/main" val="337836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model 2">
    <p:spTree>
      <p:nvGrpSpPr>
        <p:cNvPr id="1" name=""/>
        <p:cNvGrpSpPr/>
        <p:nvPr/>
      </p:nvGrpSpPr>
      <p:grpSpPr>
        <a:xfrm>
          <a:off x="0" y="0"/>
          <a:ext cx="0" cy="0"/>
          <a:chOff x="0" y="0"/>
          <a:chExt cx="0" cy="0"/>
        </a:xfrm>
      </p:grpSpPr>
      <p:pic>
        <p:nvPicPr>
          <p:cNvPr id="9" name="Picture 2" descr="e:\Users\Studio Max\Desktop\NYE16011-01_Nyenrode Powerpoint map\breedbeeldbeelden\_SAN5736.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11522075" cy="32480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title" hasCustomPrompt="1"/>
          </p:nvPr>
        </p:nvSpPr>
        <p:spPr>
          <a:xfrm>
            <a:off x="576104" y="3512251"/>
            <a:ext cx="3460967" cy="735231"/>
          </a:xfrm>
        </p:spPr>
        <p:txBody>
          <a:bodyPr/>
          <a:lstStyle/>
          <a:p>
            <a:r>
              <a:rPr lang="nl-NL" dirty="0"/>
              <a:t>KLIK OM DE STIJL TE BEWERKEN</a:t>
            </a:r>
            <a:endParaRPr lang="en-US" dirty="0"/>
          </a:p>
        </p:txBody>
      </p:sp>
      <p:sp>
        <p:nvSpPr>
          <p:cNvPr id="3" name="Tijdelijke aanduiding voor inhoud 2"/>
          <p:cNvSpPr>
            <a:spLocks noGrp="1"/>
          </p:cNvSpPr>
          <p:nvPr>
            <p:ph idx="1"/>
          </p:nvPr>
        </p:nvSpPr>
        <p:spPr>
          <a:xfrm>
            <a:off x="4127806" y="3512251"/>
            <a:ext cx="3629403" cy="1750410"/>
          </a:xfrm>
        </p:spPr>
        <p:txBody>
          <a:bodyPr/>
          <a:lstStyle>
            <a:lvl1pPr marL="180000" indent="-180000">
              <a:buFont typeface="+mj-lt"/>
              <a:buAutoNum type="arabicPeriod"/>
              <a:defRPr>
                <a:solidFill>
                  <a:srgbClr val="365172"/>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828800" indent="-457200">
              <a:buFont typeface="+mj-lt"/>
              <a:buAutoNum type="arabicPeriod"/>
              <a:defRPr>
                <a:solidFill>
                  <a:schemeClr val="tx1"/>
                </a:solidFill>
              </a:defRPr>
            </a:lvl4pPr>
            <a:lvl5pPr marL="2286000" indent="-457200">
              <a:buFont typeface="+mj-lt"/>
              <a:buAutoNum type="arabicPeriod"/>
              <a:defRPr>
                <a:solidFill>
                  <a:schemeClr val="tx1"/>
                </a:solidFill>
              </a:defRPr>
            </a:lvl5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B60FADE3-68A8-4632-9EA4-234D8EC1151B}"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Tree>
    <p:extLst>
      <p:ext uri="{BB962C8B-B14F-4D97-AF65-F5344CB8AC3E}">
        <p14:creationId xmlns:p14="http://schemas.microsoft.com/office/powerpoint/2010/main" val="371773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amodel 2">
    <p:spTree>
      <p:nvGrpSpPr>
        <p:cNvPr id="1" name=""/>
        <p:cNvGrpSpPr/>
        <p:nvPr/>
      </p:nvGrpSpPr>
      <p:grpSpPr>
        <a:xfrm>
          <a:off x="0" y="0"/>
          <a:ext cx="0" cy="0"/>
          <a:chOff x="0" y="0"/>
          <a:chExt cx="0" cy="0"/>
        </a:xfrm>
      </p:grpSpPr>
      <p:pic>
        <p:nvPicPr>
          <p:cNvPr id="9" name="Picture 2" descr="e:\Users\Studio Max\Desktop\NYE16011-01_Nyenrode Powerpoint map\breedbeeldbeelden\_SAN5736.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31653"/>
            <a:ext cx="11522075" cy="32480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title" hasCustomPrompt="1"/>
          </p:nvPr>
        </p:nvSpPr>
        <p:spPr>
          <a:xfrm>
            <a:off x="576104" y="3512251"/>
            <a:ext cx="3460967" cy="735231"/>
          </a:xfrm>
        </p:spPr>
        <p:txBody>
          <a:bodyPr/>
          <a:lstStyle/>
          <a:p>
            <a:r>
              <a:rPr lang="nl-NL" dirty="0"/>
              <a:t>KLIK OM DE STIJL TE BEWERKEN</a:t>
            </a:r>
            <a:endParaRPr lang="en-US" dirty="0"/>
          </a:p>
        </p:txBody>
      </p:sp>
      <p:sp>
        <p:nvSpPr>
          <p:cNvPr id="3" name="Tijdelijke aanduiding voor inhoud 2"/>
          <p:cNvSpPr>
            <a:spLocks noGrp="1"/>
          </p:cNvSpPr>
          <p:nvPr>
            <p:ph idx="1"/>
          </p:nvPr>
        </p:nvSpPr>
        <p:spPr>
          <a:xfrm>
            <a:off x="4127806" y="3512251"/>
            <a:ext cx="3629403" cy="1750410"/>
          </a:xfrm>
        </p:spPr>
        <p:txBody>
          <a:bodyPr/>
          <a:lstStyle>
            <a:lvl1pPr marL="180000" indent="-180000">
              <a:buFont typeface="+mj-lt"/>
              <a:buAutoNum type="arabicPeriod"/>
              <a:defRPr>
                <a:solidFill>
                  <a:srgbClr val="365172"/>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828800" indent="-457200">
              <a:buFont typeface="+mj-lt"/>
              <a:buAutoNum type="arabicPeriod"/>
              <a:defRPr>
                <a:solidFill>
                  <a:schemeClr val="tx1"/>
                </a:solidFill>
              </a:defRPr>
            </a:lvl4pPr>
            <a:lvl5pPr marL="2286000" indent="-457200">
              <a:buFont typeface="+mj-lt"/>
              <a:buAutoNum type="arabicPeriod"/>
              <a:defRPr>
                <a:solidFill>
                  <a:schemeClr val="tx1"/>
                </a:solidFill>
              </a:defRPr>
            </a:lvl5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B60FADE3-68A8-4632-9EA4-234D8EC1151B}"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pic>
        <p:nvPicPr>
          <p:cNvPr id="11" name="Afbeelding 10">
            <a:extLst>
              <a:ext uri="{FF2B5EF4-FFF2-40B4-BE49-F238E27FC236}">
                <a16:creationId xmlns:a16="http://schemas.microsoft.com/office/drawing/2014/main" id="{E0B70D29-0BDD-E947-A2B6-AD80983C439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1653"/>
            <a:ext cx="11522075" cy="3248026"/>
          </a:xfrm>
          <a:prstGeom prst="rect">
            <a:avLst/>
          </a:prstGeom>
        </p:spPr>
      </p:pic>
    </p:spTree>
    <p:extLst>
      <p:ext uri="{BB962C8B-B14F-4D97-AF65-F5344CB8AC3E}">
        <p14:creationId xmlns:p14="http://schemas.microsoft.com/office/powerpoint/2010/main" val="27784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model 3">
    <p:spTree>
      <p:nvGrpSpPr>
        <p:cNvPr id="1" name=""/>
        <p:cNvGrpSpPr/>
        <p:nvPr/>
      </p:nvGrpSpPr>
      <p:grpSpPr>
        <a:xfrm>
          <a:off x="0" y="0"/>
          <a:ext cx="0" cy="0"/>
          <a:chOff x="0" y="0"/>
          <a:chExt cx="0" cy="0"/>
        </a:xfrm>
      </p:grpSpPr>
      <p:pic>
        <p:nvPicPr>
          <p:cNvPr id="4099" name="Picture 3" descr="e:\Users\Studio Max\Desktop\NYE16011-01_Nyenrode Powerpoint map\breedbeeldbeelden\_SAN5830-kopi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0"/>
            <a:ext cx="11522075" cy="648017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ctrTitle" hasCustomPrompt="1"/>
          </p:nvPr>
        </p:nvSpPr>
        <p:spPr>
          <a:xfrm>
            <a:off x="2" y="1675147"/>
            <a:ext cx="11522074" cy="1145913"/>
          </a:xfrm>
        </p:spPr>
        <p:txBody>
          <a:bodyPr anchor="ctr" anchorCtr="0">
            <a:noAutofit/>
          </a:bodyPr>
          <a:lstStyle>
            <a:lvl1pPr algn="ctr">
              <a:lnSpc>
                <a:spcPts val="3200"/>
              </a:lnSpc>
              <a:defRPr sz="3200" b="0" i="1">
                <a:solidFill>
                  <a:schemeClr val="tx1"/>
                </a:solidFill>
              </a:defRPr>
            </a:lvl1pPr>
          </a:lstStyle>
          <a:p>
            <a:r>
              <a:rPr lang="nl-NL" dirty="0"/>
              <a:t>klik om de stijl te bewerken</a:t>
            </a:r>
            <a:br>
              <a:rPr lang="nl-NL" dirty="0"/>
            </a:br>
            <a:r>
              <a:rPr lang="nl-NL" dirty="0" err="1"/>
              <a:t>xxxxxxxxxx</a:t>
            </a:r>
            <a:endParaRPr lang="en-US" dirty="0"/>
          </a:p>
        </p:txBody>
      </p:sp>
      <p:sp>
        <p:nvSpPr>
          <p:cNvPr id="4" name="Tijdelijke aanduiding voor datum 3"/>
          <p:cNvSpPr>
            <a:spLocks noGrp="1"/>
          </p:cNvSpPr>
          <p:nvPr>
            <p:ph type="dt" sz="half" idx="10"/>
          </p:nvPr>
        </p:nvSpPr>
        <p:spPr/>
        <p:txBody>
          <a:bodyPr/>
          <a:lstStyle/>
          <a:p>
            <a:fld id="{D3F1A0FD-8E90-432C-9A1B-F077C583B240}"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Tree>
    <p:extLst>
      <p:ext uri="{BB962C8B-B14F-4D97-AF65-F5344CB8AC3E}">
        <p14:creationId xmlns:p14="http://schemas.microsoft.com/office/powerpoint/2010/main" val="298001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amodel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 y="1675147"/>
            <a:ext cx="11522074" cy="1145913"/>
          </a:xfrm>
        </p:spPr>
        <p:txBody>
          <a:bodyPr anchor="ctr" anchorCtr="0">
            <a:noAutofit/>
          </a:bodyPr>
          <a:lstStyle>
            <a:lvl1pPr algn="ctr">
              <a:lnSpc>
                <a:spcPts val="3200"/>
              </a:lnSpc>
              <a:defRPr sz="3200" b="0" i="1">
                <a:solidFill>
                  <a:schemeClr val="tx1"/>
                </a:solidFill>
              </a:defRPr>
            </a:lvl1pPr>
          </a:lstStyle>
          <a:p>
            <a:r>
              <a:rPr lang="nl-NL" dirty="0"/>
              <a:t>klik om de stijl te bewerken</a:t>
            </a:r>
            <a:br>
              <a:rPr lang="nl-NL" dirty="0"/>
            </a:br>
            <a:r>
              <a:rPr lang="nl-NL" dirty="0" err="1"/>
              <a:t>xxxxxxxxxx</a:t>
            </a:r>
            <a:endParaRPr lang="en-US" dirty="0"/>
          </a:p>
        </p:txBody>
      </p:sp>
      <p:sp>
        <p:nvSpPr>
          <p:cNvPr id="4" name="Tijdelijke aanduiding voor datum 3"/>
          <p:cNvSpPr>
            <a:spLocks noGrp="1"/>
          </p:cNvSpPr>
          <p:nvPr>
            <p:ph type="dt" sz="half" idx="10"/>
          </p:nvPr>
        </p:nvSpPr>
        <p:spPr/>
        <p:txBody>
          <a:bodyPr/>
          <a:lstStyle/>
          <a:p>
            <a:fld id="{D3F1A0FD-8E90-432C-9A1B-F077C583B240}"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Tree>
    <p:extLst>
      <p:ext uri="{BB962C8B-B14F-4D97-AF65-F5344CB8AC3E}">
        <p14:creationId xmlns:p14="http://schemas.microsoft.com/office/powerpoint/2010/main" val="160899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1 ">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hthoek 16"/>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 8"/>
          <p:cNvSpPr/>
          <p:nvPr userDrawn="1"/>
        </p:nvSpPr>
        <p:spPr>
          <a:xfrm>
            <a:off x="0" y="4721988"/>
            <a:ext cx="11522075" cy="1103654"/>
          </a:xfrm>
          <a:prstGeom prst="rect">
            <a:avLst/>
          </a:prstGeom>
          <a:gradFill flip="none" rotWithShape="1">
            <a:gsLst>
              <a:gs pos="0">
                <a:srgbClr val="E6E9F0"/>
              </a:gs>
              <a:gs pos="71000">
                <a:srgbClr val="F7F9F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135462" y="4912891"/>
            <a:ext cx="11094206"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35462" y="5349355"/>
            <a:ext cx="11094206" cy="272164"/>
          </a:xfrm>
        </p:spPr>
        <p:txBody>
          <a:bodyPr anchor="ctr" anchorCtr="0">
            <a:noAutofit/>
          </a:bodyPr>
          <a:lstStyle>
            <a:lvl1pPr marL="0" indent="0" algn="l">
              <a:buNone/>
              <a:defRPr sz="20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3EB8DA72-AC03-4AEE-9A03-756FA052058C}"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a:xfrm>
            <a:off x="0" y="6229082"/>
            <a:ext cx="11522075" cy="251092"/>
          </a:xfrm>
        </p:spPr>
        <p:txBody>
          <a:bodyPr/>
          <a:lstStyle>
            <a:lvl1pPr algn="ctr">
              <a:defRPr/>
            </a:lvl1pPr>
          </a:lstStyle>
          <a:p>
            <a:fld id="{34A0F559-C120-4789-B420-3451E346105D}" type="slidenum">
              <a:rPr lang="en-US" smtClean="0"/>
              <a:pPr/>
              <a:t>‹#›</a:t>
            </a:fld>
            <a:endParaRPr lang="en-US"/>
          </a:p>
        </p:txBody>
      </p:sp>
      <p:sp>
        <p:nvSpPr>
          <p:cNvPr id="20" name="Tekstvak 19"/>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8"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6561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model 3a">
    <p:spTree>
      <p:nvGrpSpPr>
        <p:cNvPr id="1" name=""/>
        <p:cNvGrpSpPr/>
        <p:nvPr/>
      </p:nvGrpSpPr>
      <p:grpSpPr>
        <a:xfrm>
          <a:off x="0" y="0"/>
          <a:ext cx="0" cy="0"/>
          <a:chOff x="0" y="0"/>
          <a:chExt cx="0" cy="0"/>
        </a:xfrm>
      </p:grpSpPr>
      <p:pic>
        <p:nvPicPr>
          <p:cNvPr id="3" name="Afbeelding 2" descr="Shoot (27 van 38).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1522076" cy="6480175"/>
          </a:xfrm>
          <a:prstGeom prst="rect">
            <a:avLst/>
          </a:prstGeom>
          <a:noFill/>
          <a:ln>
            <a:noFill/>
          </a:ln>
        </p:spPr>
      </p:pic>
      <p:sp>
        <p:nvSpPr>
          <p:cNvPr id="2" name="Titel 1"/>
          <p:cNvSpPr>
            <a:spLocks noGrp="1"/>
          </p:cNvSpPr>
          <p:nvPr>
            <p:ph type="ctrTitle" hasCustomPrompt="1"/>
          </p:nvPr>
        </p:nvSpPr>
        <p:spPr>
          <a:xfrm>
            <a:off x="2" y="1675147"/>
            <a:ext cx="11522074" cy="1145913"/>
          </a:xfrm>
        </p:spPr>
        <p:txBody>
          <a:bodyPr anchor="ctr" anchorCtr="0">
            <a:noAutofit/>
          </a:bodyPr>
          <a:lstStyle>
            <a:lvl1pPr algn="ctr">
              <a:lnSpc>
                <a:spcPts val="3200"/>
              </a:lnSpc>
              <a:defRPr sz="3200" b="0" i="1">
                <a:solidFill>
                  <a:schemeClr val="tx1"/>
                </a:solidFill>
              </a:defRPr>
            </a:lvl1pPr>
          </a:lstStyle>
          <a:p>
            <a:r>
              <a:rPr lang="nl-NL" dirty="0"/>
              <a:t>klik om de stijl te bewerken</a:t>
            </a:r>
            <a:br>
              <a:rPr lang="nl-NL" dirty="0"/>
            </a:br>
            <a:r>
              <a:rPr lang="nl-NL" dirty="0" err="1"/>
              <a:t>xxxxxxxxxx</a:t>
            </a:r>
            <a:endParaRPr lang="en-US" dirty="0"/>
          </a:p>
        </p:txBody>
      </p:sp>
      <p:sp>
        <p:nvSpPr>
          <p:cNvPr id="4" name="Tijdelijke aanduiding voor datum 3"/>
          <p:cNvSpPr>
            <a:spLocks noGrp="1"/>
          </p:cNvSpPr>
          <p:nvPr>
            <p:ph type="dt" sz="half" idx="10"/>
          </p:nvPr>
        </p:nvSpPr>
        <p:spPr/>
        <p:txBody>
          <a:bodyPr/>
          <a:lstStyle/>
          <a:p>
            <a:fld id="{0A60906F-496E-49BD-8A82-A630C1567B0B}"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Tree>
    <p:extLst>
      <p:ext uri="{BB962C8B-B14F-4D97-AF65-F5344CB8AC3E}">
        <p14:creationId xmlns:p14="http://schemas.microsoft.com/office/powerpoint/2010/main" val="368189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model 3b">
    <p:spTree>
      <p:nvGrpSpPr>
        <p:cNvPr id="1" name=""/>
        <p:cNvGrpSpPr/>
        <p:nvPr/>
      </p:nvGrpSpPr>
      <p:grpSpPr>
        <a:xfrm>
          <a:off x="0" y="0"/>
          <a:ext cx="0" cy="0"/>
          <a:chOff x="0" y="0"/>
          <a:chExt cx="0" cy="0"/>
        </a:xfrm>
      </p:grpSpPr>
      <p:pic>
        <p:nvPicPr>
          <p:cNvPr id="3" name="Afbeelding 2" descr="Shoot (27 van 38).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73"/>
            <a:ext cx="11522076" cy="6480175"/>
          </a:xfrm>
          <a:prstGeom prst="rect">
            <a:avLst/>
          </a:prstGeom>
          <a:noFill/>
          <a:ln>
            <a:noFill/>
          </a:ln>
        </p:spPr>
      </p:pic>
      <p:grpSp>
        <p:nvGrpSpPr>
          <p:cNvPr id="7" name="Groep 6"/>
          <p:cNvGrpSpPr/>
          <p:nvPr userDrawn="1"/>
        </p:nvGrpSpPr>
        <p:grpSpPr>
          <a:xfrm>
            <a:off x="2" y="5795838"/>
            <a:ext cx="11522074" cy="684337"/>
            <a:chOff x="1" y="6133762"/>
            <a:chExt cx="9143999" cy="724237"/>
          </a:xfrm>
        </p:grpSpPr>
        <p:sp>
          <p:nvSpPr>
            <p:cNvPr id="8" name="Rechthoek 7"/>
            <p:cNvSpPr/>
            <p:nvPr userDrawn="1"/>
          </p:nvSpPr>
          <p:spPr>
            <a:xfrm>
              <a:off x="1" y="6133762"/>
              <a:ext cx="9143999" cy="7242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vak 8"/>
            <p:cNvSpPr txBox="1"/>
            <p:nvPr userDrawn="1"/>
          </p:nvSpPr>
          <p:spPr>
            <a:xfrm>
              <a:off x="108000" y="6405949"/>
              <a:ext cx="3384376" cy="260577"/>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grpSp>
      <p:sp>
        <p:nvSpPr>
          <p:cNvPr id="4" name="Tijdelijke aanduiding voor datum 3"/>
          <p:cNvSpPr>
            <a:spLocks noGrp="1"/>
          </p:cNvSpPr>
          <p:nvPr>
            <p:ph type="dt" sz="half" idx="10"/>
          </p:nvPr>
        </p:nvSpPr>
        <p:spPr/>
        <p:txBody>
          <a:bodyPr/>
          <a:lstStyle/>
          <a:p>
            <a:fld id="{BFC3C642-59D6-454B-9BF6-5D3E60A0E8B7}"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pic>
        <p:nvPicPr>
          <p:cNvPr id="10"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el 1"/>
          <p:cNvSpPr>
            <a:spLocks noGrp="1"/>
          </p:cNvSpPr>
          <p:nvPr>
            <p:ph type="title" hasCustomPrompt="1"/>
          </p:nvPr>
        </p:nvSpPr>
        <p:spPr>
          <a:xfrm>
            <a:off x="576103" y="1208712"/>
            <a:ext cx="9903159" cy="735231"/>
          </a:xfrm>
        </p:spPr>
        <p:txBody>
          <a:bodyPr>
            <a:normAutofit/>
          </a:bodyPr>
          <a:lstStyle>
            <a:lvl1pPr>
              <a:defRPr sz="3200"/>
            </a:lvl1pPr>
          </a:lstStyle>
          <a:p>
            <a:r>
              <a:rPr lang="nl-NL" dirty="0"/>
              <a:t>KLIK OM DE STIJL TE BEWERKEN</a:t>
            </a:r>
            <a:endParaRPr lang="en-US" dirty="0"/>
          </a:p>
        </p:txBody>
      </p:sp>
      <p:sp>
        <p:nvSpPr>
          <p:cNvPr id="12" name="Tijdelijke aanduiding voor tekst 2"/>
          <p:cNvSpPr>
            <a:spLocks noGrp="1"/>
          </p:cNvSpPr>
          <p:nvPr>
            <p:ph idx="1"/>
          </p:nvPr>
        </p:nvSpPr>
        <p:spPr>
          <a:xfrm>
            <a:off x="576104" y="2360348"/>
            <a:ext cx="9903158" cy="3256003"/>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422633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model 3b">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oep 6"/>
          <p:cNvGrpSpPr/>
          <p:nvPr userDrawn="1"/>
        </p:nvGrpSpPr>
        <p:grpSpPr>
          <a:xfrm>
            <a:off x="2" y="5795838"/>
            <a:ext cx="11522074" cy="684337"/>
            <a:chOff x="1" y="6133762"/>
            <a:chExt cx="9143999" cy="724237"/>
          </a:xfrm>
        </p:grpSpPr>
        <p:sp>
          <p:nvSpPr>
            <p:cNvPr id="8" name="Rechthoek 7"/>
            <p:cNvSpPr/>
            <p:nvPr userDrawn="1"/>
          </p:nvSpPr>
          <p:spPr>
            <a:xfrm>
              <a:off x="1" y="6133762"/>
              <a:ext cx="9143999" cy="7242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vak 8"/>
            <p:cNvSpPr txBox="1"/>
            <p:nvPr userDrawn="1"/>
          </p:nvSpPr>
          <p:spPr>
            <a:xfrm>
              <a:off x="108000" y="6405949"/>
              <a:ext cx="3384376" cy="260577"/>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grpSp>
      <p:sp>
        <p:nvSpPr>
          <p:cNvPr id="4" name="Tijdelijke aanduiding voor datum 3"/>
          <p:cNvSpPr>
            <a:spLocks noGrp="1"/>
          </p:cNvSpPr>
          <p:nvPr>
            <p:ph type="dt" sz="half" idx="10"/>
          </p:nvPr>
        </p:nvSpPr>
        <p:spPr/>
        <p:txBody>
          <a:bodyPr/>
          <a:lstStyle/>
          <a:p>
            <a:fld id="{BFC3C642-59D6-454B-9BF6-5D3E60A0E8B7}"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pic>
        <p:nvPicPr>
          <p:cNvPr id="10"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el 1"/>
          <p:cNvSpPr>
            <a:spLocks noGrp="1"/>
          </p:cNvSpPr>
          <p:nvPr>
            <p:ph type="title" hasCustomPrompt="1"/>
          </p:nvPr>
        </p:nvSpPr>
        <p:spPr>
          <a:xfrm>
            <a:off x="576103" y="1208712"/>
            <a:ext cx="9903159" cy="735231"/>
          </a:xfrm>
        </p:spPr>
        <p:txBody>
          <a:bodyPr>
            <a:normAutofit/>
          </a:bodyPr>
          <a:lstStyle>
            <a:lvl1pPr>
              <a:defRPr sz="3200"/>
            </a:lvl1pPr>
          </a:lstStyle>
          <a:p>
            <a:r>
              <a:rPr lang="nl-NL" dirty="0"/>
              <a:t>KLIK OM DE STIJL TE BEWERKEN</a:t>
            </a:r>
            <a:endParaRPr lang="en-US" dirty="0"/>
          </a:p>
        </p:txBody>
      </p:sp>
      <p:sp>
        <p:nvSpPr>
          <p:cNvPr id="12" name="Tijdelijke aanduiding voor tekst 2"/>
          <p:cNvSpPr>
            <a:spLocks noGrp="1"/>
          </p:cNvSpPr>
          <p:nvPr>
            <p:ph idx="1"/>
          </p:nvPr>
        </p:nvSpPr>
        <p:spPr>
          <a:xfrm>
            <a:off x="576104" y="2360348"/>
            <a:ext cx="9903158" cy="3256003"/>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11109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Diamodel 4">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76103" y="1266901"/>
            <a:ext cx="9919787" cy="735231"/>
          </a:xfrm>
        </p:spPr>
        <p:txBody>
          <a:bodyPr>
            <a:normAutofit/>
          </a:bodyPr>
          <a:lstStyle>
            <a:lvl1pPr>
              <a:defRPr sz="3200"/>
            </a:lvl1pPr>
          </a:lstStyle>
          <a:p>
            <a:r>
              <a:rPr lang="nl-NL" dirty="0"/>
              <a:t>KLIK OM DE STIJL TE BEWERKEN</a:t>
            </a:r>
            <a:endParaRPr lang="en-US" dirty="0"/>
          </a:p>
        </p:txBody>
      </p:sp>
      <p:sp>
        <p:nvSpPr>
          <p:cNvPr id="3" name="Tijdelijke aanduiding voor inhoud 2"/>
          <p:cNvSpPr>
            <a:spLocks noGrp="1"/>
          </p:cNvSpPr>
          <p:nvPr>
            <p:ph idx="1"/>
          </p:nvPr>
        </p:nvSpPr>
        <p:spPr>
          <a:xfrm>
            <a:off x="576461" y="1947311"/>
            <a:ext cx="9902801" cy="2721635"/>
          </a:xfrm>
        </p:spPr>
        <p:txBody>
          <a:bodyPr>
            <a:noAutofit/>
          </a:bodyPr>
          <a:lstStyle>
            <a:lvl1pPr marL="0" indent="0">
              <a:lnSpc>
                <a:spcPts val="2400"/>
              </a:lnSpc>
              <a:spcBef>
                <a:spcPts val="0"/>
              </a:spcBef>
              <a:buFontTx/>
              <a:buNone/>
              <a:defRPr sz="2200">
                <a:solidFill>
                  <a:schemeClr val="tx1"/>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828800" indent="-457200">
              <a:buFont typeface="+mj-lt"/>
              <a:buAutoNum type="arabicPeriod"/>
              <a:defRPr>
                <a:solidFill>
                  <a:schemeClr val="tx1"/>
                </a:solidFill>
              </a:defRPr>
            </a:lvl4pPr>
            <a:lvl5pPr marL="2286000" indent="-457200">
              <a:buFont typeface="+mj-lt"/>
              <a:buAutoNum type="arabicPeriod"/>
              <a:defRPr>
                <a:solidFill>
                  <a:schemeClr val="tx1"/>
                </a:solidFill>
              </a:defRPr>
            </a:lvl5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7250C561-07A1-45ED-86C8-12C533251182}"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Tree>
    <p:extLst>
      <p:ext uri="{BB962C8B-B14F-4D97-AF65-F5344CB8AC3E}">
        <p14:creationId xmlns:p14="http://schemas.microsoft.com/office/powerpoint/2010/main" val="40957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model 5">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76103" y="1539066"/>
            <a:ext cx="9903159" cy="735231"/>
          </a:xfrm>
        </p:spPr>
        <p:txBody>
          <a:bodyPr>
            <a:normAutofit/>
          </a:bodyPr>
          <a:lstStyle>
            <a:lvl1pPr>
              <a:defRPr sz="3200"/>
            </a:lvl1pPr>
          </a:lstStyle>
          <a:p>
            <a:r>
              <a:rPr lang="nl-NL" dirty="0"/>
              <a:t>KLIK OM DE STIJL TE BEWERKEN</a:t>
            </a:r>
            <a:endParaRPr lang="en-US" dirty="0"/>
          </a:p>
        </p:txBody>
      </p:sp>
      <p:sp>
        <p:nvSpPr>
          <p:cNvPr id="4" name="Tijdelijke aanduiding voor datum 3"/>
          <p:cNvSpPr>
            <a:spLocks noGrp="1"/>
          </p:cNvSpPr>
          <p:nvPr>
            <p:ph type="dt" sz="half" idx="10"/>
          </p:nvPr>
        </p:nvSpPr>
        <p:spPr/>
        <p:txBody>
          <a:bodyPr/>
          <a:lstStyle/>
          <a:p>
            <a:fld id="{2BC24586-FA63-4D2F-87DF-25E3BB7F28C6}"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
        <p:nvSpPr>
          <p:cNvPr id="8" name="Tijdelijke aanduiding voor tekst 2"/>
          <p:cNvSpPr>
            <a:spLocks noGrp="1"/>
          </p:cNvSpPr>
          <p:nvPr>
            <p:ph idx="1"/>
          </p:nvPr>
        </p:nvSpPr>
        <p:spPr>
          <a:xfrm>
            <a:off x="576104" y="2219474"/>
            <a:ext cx="9903158" cy="3256003"/>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6167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Diamodel 6">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76104" y="654533"/>
            <a:ext cx="9903158" cy="735231"/>
          </a:xfrm>
        </p:spPr>
        <p:txBody>
          <a:bodyPr>
            <a:normAutofit/>
          </a:bodyPr>
          <a:lstStyle>
            <a:lvl1pPr>
              <a:defRPr sz="3200"/>
            </a:lvl1pPr>
          </a:lstStyle>
          <a:p>
            <a:r>
              <a:rPr lang="nl-NL" dirty="0"/>
              <a:t>KLIK OM DE STIJL TE BEWERKEN</a:t>
            </a:r>
            <a:endParaRPr lang="en-US" dirty="0"/>
          </a:p>
        </p:txBody>
      </p:sp>
      <p:sp>
        <p:nvSpPr>
          <p:cNvPr id="3" name="Tijdelijke aanduiding voor inhoud 2"/>
          <p:cNvSpPr>
            <a:spLocks noGrp="1"/>
          </p:cNvSpPr>
          <p:nvPr>
            <p:ph idx="1"/>
          </p:nvPr>
        </p:nvSpPr>
        <p:spPr>
          <a:xfrm>
            <a:off x="589138" y="1334943"/>
            <a:ext cx="9890124" cy="4286576"/>
          </a:xfrm>
        </p:spPr>
        <p:txBody>
          <a:bodyPr>
            <a:noAutofit/>
          </a:bodyPr>
          <a:lstStyle>
            <a:lvl1pPr marL="0" indent="0">
              <a:lnSpc>
                <a:spcPts val="2400"/>
              </a:lnSpc>
              <a:spcBef>
                <a:spcPts val="0"/>
              </a:spcBef>
              <a:buFontTx/>
              <a:buNone/>
              <a:defRPr sz="2200">
                <a:solidFill>
                  <a:schemeClr val="tx1"/>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828800" indent="-457200">
              <a:buFont typeface="+mj-lt"/>
              <a:buAutoNum type="arabicPeriod"/>
              <a:defRPr>
                <a:solidFill>
                  <a:schemeClr val="tx1"/>
                </a:solidFill>
              </a:defRPr>
            </a:lvl4pPr>
            <a:lvl5pPr marL="2286000" indent="-457200">
              <a:buFont typeface="+mj-lt"/>
              <a:buAutoNum type="arabicPeriod"/>
              <a:defRPr>
                <a:solidFill>
                  <a:schemeClr val="tx1"/>
                </a:solidFill>
              </a:defRPr>
            </a:lvl5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F0ED6C10-0324-4F53-909C-4691D2BB317D}"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Tree>
    <p:extLst>
      <p:ext uri="{BB962C8B-B14F-4D97-AF65-F5344CB8AC3E}">
        <p14:creationId xmlns:p14="http://schemas.microsoft.com/office/powerpoint/2010/main" val="270546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model 7">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1481" y="1688366"/>
            <a:ext cx="6532926" cy="735231"/>
          </a:xfrm>
        </p:spPr>
        <p:txBody>
          <a:bodyPr>
            <a:normAutofit/>
          </a:bodyPr>
          <a:lstStyle>
            <a:lvl1pPr>
              <a:defRPr sz="3200"/>
            </a:lvl1pPr>
          </a:lstStyle>
          <a:p>
            <a:r>
              <a:rPr lang="nl-NL" dirty="0"/>
              <a:t>KLIK OM DE STIJL TE</a:t>
            </a:r>
            <a:endParaRPr lang="en-US" dirty="0"/>
          </a:p>
        </p:txBody>
      </p:sp>
      <p:sp>
        <p:nvSpPr>
          <p:cNvPr id="4" name="Tijdelijke aanduiding voor datum 3"/>
          <p:cNvSpPr>
            <a:spLocks noGrp="1"/>
          </p:cNvSpPr>
          <p:nvPr>
            <p:ph type="dt" sz="half" idx="10"/>
          </p:nvPr>
        </p:nvSpPr>
        <p:spPr/>
        <p:txBody>
          <a:bodyPr/>
          <a:lstStyle/>
          <a:p>
            <a:fld id="{2D002748-2AA2-4036-A994-65E68B8FB349}"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
        <p:nvSpPr>
          <p:cNvPr id="8" name="Tijdelijke aanduiding voor tekst 2"/>
          <p:cNvSpPr>
            <a:spLocks noGrp="1"/>
          </p:cNvSpPr>
          <p:nvPr>
            <p:ph idx="1"/>
          </p:nvPr>
        </p:nvSpPr>
        <p:spPr>
          <a:xfrm>
            <a:off x="4581481" y="2355556"/>
            <a:ext cx="6532926" cy="2915798"/>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4321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model 8">
    <p:spTree>
      <p:nvGrpSpPr>
        <p:cNvPr id="1" name=""/>
        <p:cNvGrpSpPr/>
        <p:nvPr/>
      </p:nvGrpSpPr>
      <p:grpSpPr>
        <a:xfrm>
          <a:off x="0" y="0"/>
          <a:ext cx="0" cy="0"/>
          <a:chOff x="0" y="0"/>
          <a:chExt cx="0" cy="0"/>
        </a:xfrm>
      </p:grpSpPr>
      <p:pic>
        <p:nvPicPr>
          <p:cNvPr id="5122" name="Picture 2" descr="e:\Users\Studio Max\Desktop\NYE16011-01_Nyenrode Powerpoint map\breedbeeldbeelden\Nyenrode_HR-99.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1522075" cy="58737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C76F52D9-F016-4197-AE2C-652DF7822339}"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2" name="Titel 1"/>
          <p:cNvSpPr>
            <a:spLocks noGrp="1"/>
          </p:cNvSpPr>
          <p:nvPr>
            <p:ph type="title" hasCustomPrompt="1"/>
          </p:nvPr>
        </p:nvSpPr>
        <p:spPr>
          <a:xfrm>
            <a:off x="576103" y="2763802"/>
            <a:ext cx="9903159" cy="735231"/>
          </a:xfrm>
        </p:spPr>
        <p:txBody>
          <a:bodyPr>
            <a:normAutofit/>
          </a:bodyPr>
          <a:lstStyle>
            <a:lvl1pPr>
              <a:defRPr sz="3200"/>
            </a:lvl1pPr>
          </a:lstStyle>
          <a:p>
            <a:r>
              <a:rPr lang="nl-NL" dirty="0"/>
              <a:t>KLIK OM DE STIJL TE BEWERKEN</a:t>
            </a:r>
            <a:endParaRPr lang="en-US" dirty="0"/>
          </a:p>
        </p:txBody>
      </p:sp>
      <p:sp>
        <p:nvSpPr>
          <p:cNvPr id="8" name="Tijdelijke aanduiding voor tekst 2"/>
          <p:cNvSpPr>
            <a:spLocks noGrp="1"/>
          </p:cNvSpPr>
          <p:nvPr>
            <p:ph idx="1"/>
          </p:nvPr>
        </p:nvSpPr>
        <p:spPr>
          <a:xfrm>
            <a:off x="576104" y="3444211"/>
            <a:ext cx="9903158" cy="1895185"/>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29224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amodel 8">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76F52D9-F016-4197-AE2C-652DF7822339}"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2" name="Titel 1"/>
          <p:cNvSpPr>
            <a:spLocks noGrp="1"/>
          </p:cNvSpPr>
          <p:nvPr>
            <p:ph type="title" hasCustomPrompt="1"/>
          </p:nvPr>
        </p:nvSpPr>
        <p:spPr>
          <a:xfrm>
            <a:off x="576103" y="2763802"/>
            <a:ext cx="9903159" cy="735231"/>
          </a:xfrm>
        </p:spPr>
        <p:txBody>
          <a:bodyPr>
            <a:normAutofit/>
          </a:bodyPr>
          <a:lstStyle>
            <a:lvl1pPr>
              <a:defRPr sz="3200"/>
            </a:lvl1pPr>
          </a:lstStyle>
          <a:p>
            <a:r>
              <a:rPr lang="nl-NL" dirty="0"/>
              <a:t>KLIK OM DE STIJL TE BEWERKEN</a:t>
            </a:r>
            <a:endParaRPr lang="en-US" dirty="0"/>
          </a:p>
        </p:txBody>
      </p:sp>
      <p:sp>
        <p:nvSpPr>
          <p:cNvPr id="8" name="Tijdelijke aanduiding voor tekst 2"/>
          <p:cNvSpPr>
            <a:spLocks noGrp="1"/>
          </p:cNvSpPr>
          <p:nvPr>
            <p:ph idx="1"/>
          </p:nvPr>
        </p:nvSpPr>
        <p:spPr>
          <a:xfrm>
            <a:off x="576104" y="3444211"/>
            <a:ext cx="9903158" cy="1895185"/>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29123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model 9">
    <p:spTree>
      <p:nvGrpSpPr>
        <p:cNvPr id="1" name=""/>
        <p:cNvGrpSpPr/>
        <p:nvPr/>
      </p:nvGrpSpPr>
      <p:grpSpPr>
        <a:xfrm>
          <a:off x="0" y="0"/>
          <a:ext cx="0" cy="0"/>
          <a:chOff x="0" y="0"/>
          <a:chExt cx="0" cy="0"/>
        </a:xfrm>
      </p:grpSpPr>
      <p:pic>
        <p:nvPicPr>
          <p:cNvPr id="8" name="Picture 2" descr="e:\Users\Studio Max\Desktop\NYE16011-01_Nyenrode Powerpoint map\breedbeeldbeelden\_SAN5736.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1522075" cy="358898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title" hasCustomPrompt="1"/>
          </p:nvPr>
        </p:nvSpPr>
        <p:spPr>
          <a:xfrm>
            <a:off x="576104" y="3933715"/>
            <a:ext cx="10175363" cy="735231"/>
          </a:xfrm>
        </p:spPr>
        <p:txBody>
          <a:bodyPr/>
          <a:lstStyle/>
          <a:p>
            <a:r>
              <a:rPr lang="nl-NL" dirty="0"/>
              <a:t>KLIK OM DE STIJL TE BEWERKEN</a:t>
            </a:r>
            <a:endParaRPr lang="en-US" dirty="0"/>
          </a:p>
        </p:txBody>
      </p:sp>
      <p:sp>
        <p:nvSpPr>
          <p:cNvPr id="3" name="Tijdelijke aanduiding voor inhoud 2"/>
          <p:cNvSpPr>
            <a:spLocks noGrp="1"/>
          </p:cNvSpPr>
          <p:nvPr>
            <p:ph idx="1"/>
          </p:nvPr>
        </p:nvSpPr>
        <p:spPr>
          <a:xfrm>
            <a:off x="1405754" y="4483477"/>
            <a:ext cx="9345713" cy="1274124"/>
          </a:xfrm>
        </p:spPr>
        <p:txBody>
          <a:bodyPr/>
          <a:lstStyle>
            <a:lvl1pPr marL="0" indent="0">
              <a:buFontTx/>
              <a:buNone/>
              <a:defRPr>
                <a:solidFill>
                  <a:schemeClr val="tx1"/>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828800" indent="-457200">
              <a:buFont typeface="+mj-lt"/>
              <a:buAutoNum type="arabicPeriod"/>
              <a:defRPr>
                <a:solidFill>
                  <a:schemeClr val="tx1"/>
                </a:solidFill>
              </a:defRPr>
            </a:lvl4pPr>
            <a:lvl5pPr marL="2286000" indent="-457200">
              <a:buFont typeface="+mj-lt"/>
              <a:buAutoNum type="arabicPeriod"/>
              <a:defRPr>
                <a:solidFill>
                  <a:schemeClr val="tx1"/>
                </a:solidFill>
              </a:defRPr>
            </a:lvl5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14AF7F02-3FFD-4C0A-9CC9-FED8CE641AB4}"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Tree>
    <p:extLst>
      <p:ext uri="{BB962C8B-B14F-4D97-AF65-F5344CB8AC3E}">
        <p14:creationId xmlns:p14="http://schemas.microsoft.com/office/powerpoint/2010/main" val="300783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eg eigen afbeelding in">
    <p:spTree>
      <p:nvGrpSpPr>
        <p:cNvPr id="1" name=""/>
        <p:cNvGrpSpPr/>
        <p:nvPr/>
      </p:nvGrpSpPr>
      <p:grpSpPr>
        <a:xfrm>
          <a:off x="0" y="0"/>
          <a:ext cx="0" cy="0"/>
          <a:chOff x="0" y="0"/>
          <a:chExt cx="0" cy="0"/>
        </a:xfrm>
      </p:grpSpPr>
      <p:sp>
        <p:nvSpPr>
          <p:cNvPr id="17" name="Rechthoek 16"/>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 8"/>
          <p:cNvSpPr/>
          <p:nvPr userDrawn="1"/>
        </p:nvSpPr>
        <p:spPr>
          <a:xfrm>
            <a:off x="0" y="4721988"/>
            <a:ext cx="11522075" cy="1103654"/>
          </a:xfrm>
          <a:prstGeom prst="rect">
            <a:avLst/>
          </a:prstGeom>
          <a:gradFill flip="none" rotWithShape="1">
            <a:gsLst>
              <a:gs pos="0">
                <a:srgbClr val="E6E9F0"/>
              </a:gs>
              <a:gs pos="71000">
                <a:srgbClr val="F7F9F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135462" y="4912891"/>
            <a:ext cx="11094206"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35462" y="5349355"/>
            <a:ext cx="11094206" cy="272164"/>
          </a:xfrm>
        </p:spPr>
        <p:txBody>
          <a:bodyPr anchor="ctr" anchorCtr="0">
            <a:noAutofit/>
          </a:bodyPr>
          <a:lstStyle>
            <a:lvl1pPr marL="0" indent="0" algn="l">
              <a:buNone/>
              <a:defRPr sz="20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4ABCD03A-3AF5-4972-AFED-D08B7C48DE65}"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
        <p:nvSpPr>
          <p:cNvPr id="20" name="Tekstvak 19"/>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sp>
        <p:nvSpPr>
          <p:cNvPr id="8" name="Tijdelijke aanduiding voor afbeelding 7"/>
          <p:cNvSpPr>
            <a:spLocks noGrp="1"/>
          </p:cNvSpPr>
          <p:nvPr>
            <p:ph type="pic" sz="quarter" idx="13" hasCustomPrompt="1"/>
          </p:nvPr>
        </p:nvSpPr>
        <p:spPr>
          <a:xfrm>
            <a:off x="0" y="0"/>
            <a:ext cx="11522075" cy="4722128"/>
          </a:xfrm>
        </p:spPr>
        <p:txBody>
          <a:bodyPr>
            <a:normAutofit/>
          </a:bodyPr>
          <a:lstStyle>
            <a:lvl1pPr marL="0" indent="0" algn="l">
              <a:buNone/>
              <a:defRPr sz="1400"/>
            </a:lvl1pPr>
          </a:lstStyle>
          <a:p>
            <a:r>
              <a:rPr lang="nl-NL" dirty="0"/>
              <a:t>Klik op het icoontje om een andere afbeelding toe te voegen</a:t>
            </a:r>
          </a:p>
        </p:txBody>
      </p:sp>
      <p:pic>
        <p:nvPicPr>
          <p:cNvPr id="13" name="Picture 2" descr="e:\Users\Studio Max\Desktop\NyenrodeLogoFCDiap.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702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amodel 9">
    <p:spTree>
      <p:nvGrpSpPr>
        <p:cNvPr id="1" name=""/>
        <p:cNvGrpSpPr/>
        <p:nvPr/>
      </p:nvGrpSpPr>
      <p:grpSpPr>
        <a:xfrm>
          <a:off x="0" y="0"/>
          <a:ext cx="0" cy="0"/>
          <a:chOff x="0" y="0"/>
          <a:chExt cx="0" cy="0"/>
        </a:xfrm>
      </p:grpSpPr>
      <p:pic>
        <p:nvPicPr>
          <p:cNvPr id="8" name="Picture 2" descr="e:\Users\Studio Max\Desktop\NYE16011-01_Nyenrode Powerpoint map\breedbeeldbeelden\_SAN5736.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1522075" cy="358898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title" hasCustomPrompt="1"/>
          </p:nvPr>
        </p:nvSpPr>
        <p:spPr>
          <a:xfrm>
            <a:off x="576104" y="3933715"/>
            <a:ext cx="10175363" cy="735231"/>
          </a:xfrm>
        </p:spPr>
        <p:txBody>
          <a:bodyPr/>
          <a:lstStyle/>
          <a:p>
            <a:r>
              <a:rPr lang="nl-NL" dirty="0"/>
              <a:t>KLIK OM DE STIJL TE BEWERKEN</a:t>
            </a:r>
            <a:endParaRPr lang="en-US" dirty="0"/>
          </a:p>
        </p:txBody>
      </p:sp>
      <p:sp>
        <p:nvSpPr>
          <p:cNvPr id="3" name="Tijdelijke aanduiding voor inhoud 2"/>
          <p:cNvSpPr>
            <a:spLocks noGrp="1"/>
          </p:cNvSpPr>
          <p:nvPr>
            <p:ph idx="1"/>
          </p:nvPr>
        </p:nvSpPr>
        <p:spPr>
          <a:xfrm>
            <a:off x="1405754" y="4483477"/>
            <a:ext cx="9345713" cy="1274124"/>
          </a:xfrm>
        </p:spPr>
        <p:txBody>
          <a:bodyPr/>
          <a:lstStyle>
            <a:lvl1pPr marL="0" indent="0">
              <a:buFontTx/>
              <a:buNone/>
              <a:defRPr>
                <a:solidFill>
                  <a:schemeClr val="tx1"/>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828800" indent="-457200">
              <a:buFont typeface="+mj-lt"/>
              <a:buAutoNum type="arabicPeriod"/>
              <a:defRPr>
                <a:solidFill>
                  <a:schemeClr val="tx1"/>
                </a:solidFill>
              </a:defRPr>
            </a:lvl4pPr>
            <a:lvl5pPr marL="2286000" indent="-457200">
              <a:buFont typeface="+mj-lt"/>
              <a:buAutoNum type="arabicPeriod"/>
              <a:defRPr>
                <a:solidFill>
                  <a:schemeClr val="tx1"/>
                </a:solidFill>
              </a:defRPr>
            </a:lvl5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14AF7F02-3FFD-4C0A-9CC9-FED8CE641AB4}"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pic>
        <p:nvPicPr>
          <p:cNvPr id="9" name="Afbeelding 8">
            <a:extLst>
              <a:ext uri="{FF2B5EF4-FFF2-40B4-BE49-F238E27FC236}">
                <a16:creationId xmlns:a16="http://schemas.microsoft.com/office/drawing/2014/main" id="{2D7EA730-2E68-6541-88AD-59382C388D4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
            <a:ext cx="11522075" cy="3588986"/>
          </a:xfrm>
          <a:prstGeom prst="rect">
            <a:avLst/>
          </a:prstGeom>
        </p:spPr>
      </p:pic>
    </p:spTree>
    <p:extLst>
      <p:ext uri="{BB962C8B-B14F-4D97-AF65-F5344CB8AC3E}">
        <p14:creationId xmlns:p14="http://schemas.microsoft.com/office/powerpoint/2010/main" val="417840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Diamodel 10">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4351" y="722575"/>
            <a:ext cx="9919787" cy="735231"/>
          </a:xfrm>
        </p:spPr>
        <p:txBody>
          <a:bodyPr>
            <a:normAutofit/>
          </a:bodyPr>
          <a:lstStyle>
            <a:lvl1pPr>
              <a:defRPr sz="3200"/>
            </a:lvl1pPr>
          </a:lstStyle>
          <a:p>
            <a:r>
              <a:rPr lang="nl-NL" dirty="0"/>
              <a:t>KLIK OM DE STIJL TE BEWERKEN</a:t>
            </a:r>
            <a:endParaRPr lang="en-US" dirty="0"/>
          </a:p>
        </p:txBody>
      </p:sp>
      <p:sp>
        <p:nvSpPr>
          <p:cNvPr id="3" name="Tijdelijke aanduiding voor inhoud 2"/>
          <p:cNvSpPr>
            <a:spLocks noGrp="1"/>
          </p:cNvSpPr>
          <p:nvPr>
            <p:ph idx="1"/>
          </p:nvPr>
        </p:nvSpPr>
        <p:spPr>
          <a:xfrm>
            <a:off x="544350" y="1471026"/>
            <a:ext cx="9890124" cy="2721635"/>
          </a:xfrm>
        </p:spPr>
        <p:txBody>
          <a:bodyPr>
            <a:noAutofit/>
          </a:bodyPr>
          <a:lstStyle>
            <a:lvl1pPr marL="0" indent="0">
              <a:lnSpc>
                <a:spcPts val="2400"/>
              </a:lnSpc>
              <a:spcBef>
                <a:spcPts val="0"/>
              </a:spcBef>
              <a:buFontTx/>
              <a:buNone/>
              <a:defRPr sz="2200">
                <a:solidFill>
                  <a:schemeClr val="tx1"/>
                </a:solidFill>
              </a:defRPr>
            </a:lvl1pPr>
            <a:lvl2pPr marL="914400" indent="-457200">
              <a:buFont typeface="+mj-lt"/>
              <a:buAutoNum type="arabicPeriod"/>
              <a:defRPr>
                <a:solidFill>
                  <a:schemeClr val="tx1"/>
                </a:solidFill>
              </a:defRPr>
            </a:lvl2pPr>
            <a:lvl3pPr marL="1371600" indent="-457200">
              <a:buFont typeface="+mj-lt"/>
              <a:buAutoNum type="arabicPeriod"/>
              <a:defRPr>
                <a:solidFill>
                  <a:schemeClr val="tx1"/>
                </a:solidFill>
              </a:defRPr>
            </a:lvl3pPr>
            <a:lvl4pPr marL="1828800" indent="-457200">
              <a:buFont typeface="+mj-lt"/>
              <a:buAutoNum type="arabicPeriod"/>
              <a:defRPr>
                <a:solidFill>
                  <a:schemeClr val="tx1"/>
                </a:solidFill>
              </a:defRPr>
            </a:lvl4pPr>
            <a:lvl5pPr marL="2286000" indent="-457200">
              <a:buFont typeface="+mj-lt"/>
              <a:buAutoNum type="arabicPeriod"/>
              <a:defRPr>
                <a:solidFill>
                  <a:schemeClr val="tx1"/>
                </a:solidFill>
              </a:defRPr>
            </a:lvl5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E1288A24-C785-4369-9976-576A98D7D402}"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Tree>
    <p:extLst>
      <p:ext uri="{BB962C8B-B14F-4D97-AF65-F5344CB8AC3E}">
        <p14:creationId xmlns:p14="http://schemas.microsoft.com/office/powerpoint/2010/main" val="340053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2 ">
    <p:spTree>
      <p:nvGrpSpPr>
        <p:cNvPr id="1" name=""/>
        <p:cNvGrpSpPr/>
        <p:nvPr/>
      </p:nvGrpSpPr>
      <p:grpSpPr>
        <a:xfrm>
          <a:off x="0" y="0"/>
          <a:ext cx="0" cy="0"/>
          <a:chOff x="0" y="0"/>
          <a:chExt cx="0" cy="0"/>
        </a:xfrm>
      </p:grpSpPr>
      <p:pic>
        <p:nvPicPr>
          <p:cNvPr id="18" name="Picture 4" descr="e:\Users\Studio Max\Desktop\NYE16011-01_Nyenrode Powerpoint map\breedbeeldbeelden\Nyenrode_HR-116-kopi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11522075" cy="648017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hthoek 8"/>
          <p:cNvSpPr/>
          <p:nvPr userDrawn="1"/>
        </p:nvSpPr>
        <p:spPr>
          <a:xfrm>
            <a:off x="0" y="4430632"/>
            <a:ext cx="11522075" cy="1395010"/>
          </a:xfrm>
          <a:prstGeom prst="rect">
            <a:avLst/>
          </a:prstGeom>
          <a:gradFill flip="none" rotWithShape="1">
            <a:gsLst>
              <a:gs pos="0">
                <a:srgbClr val="E6E9F0"/>
              </a:gs>
              <a:gs pos="71000">
                <a:srgbClr val="F7F9F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135462" y="4600906"/>
            <a:ext cx="11094206"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35462" y="5349355"/>
            <a:ext cx="11094206" cy="272164"/>
          </a:xfrm>
        </p:spPr>
        <p:txBody>
          <a:bodyPr anchor="ctr" anchorCtr="0">
            <a:noAutofit/>
          </a:bodyPr>
          <a:lstStyle>
            <a:lvl1pPr marL="0" indent="0" algn="l">
              <a:buNone/>
              <a:defRPr sz="20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2DA234EA-65A2-4A06-AD22-5931415D03E5}"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
        <p:nvSpPr>
          <p:cNvPr id="16" name="Tekstvak 15"/>
          <p:cNvSpPr txBox="1"/>
          <p:nvPr userDrawn="1"/>
        </p:nvSpPr>
        <p:spPr>
          <a:xfrm>
            <a:off x="136087" y="6029765"/>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sp>
        <p:nvSpPr>
          <p:cNvPr id="15" name="Rechthoek 14"/>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kstvak 19"/>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21"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2847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18" name="Picture 4" descr="e:\Users\Studio Max\Desktop\NYE16011-01_Nyenrode Powerpoint map\breedbeeldbeelden\Nyenrode_HR-116-kopi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11522075" cy="648017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hthoek 12"/>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903026" y="2735582"/>
            <a:ext cx="9939176"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903026" y="3104006"/>
            <a:ext cx="9939176" cy="272164"/>
          </a:xfrm>
        </p:spPr>
        <p:txBody>
          <a:bodyPr anchor="ctr" anchorCtr="0">
            <a:noAutofit/>
          </a:bodyPr>
          <a:lstStyle>
            <a:lvl1pPr marL="0" indent="0" algn="l">
              <a:buNone/>
              <a:defRPr sz="22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1F63EA26-0590-4388-9B87-4BCABBA6A767}"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7" name="Tekstvak 16"/>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9"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9132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dia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hthoek 12"/>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903026" y="2735582"/>
            <a:ext cx="9939176"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903026" y="3104006"/>
            <a:ext cx="9939176" cy="272164"/>
          </a:xfrm>
        </p:spPr>
        <p:txBody>
          <a:bodyPr anchor="ctr" anchorCtr="0">
            <a:noAutofit/>
          </a:bodyPr>
          <a:lstStyle>
            <a:lvl1pPr marL="0" indent="0" algn="l">
              <a:buNone/>
              <a:defRPr sz="22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1F63EA26-0590-4388-9B87-4BCABBA6A767}"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7" name="Tekstvak 16"/>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9"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776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dia 2 ">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hthoek 8"/>
          <p:cNvSpPr/>
          <p:nvPr userDrawn="1"/>
        </p:nvSpPr>
        <p:spPr>
          <a:xfrm>
            <a:off x="0" y="4430632"/>
            <a:ext cx="11522075" cy="1395010"/>
          </a:xfrm>
          <a:prstGeom prst="rect">
            <a:avLst/>
          </a:prstGeom>
          <a:gradFill flip="none" rotWithShape="1">
            <a:gsLst>
              <a:gs pos="0">
                <a:srgbClr val="E6E9F0"/>
              </a:gs>
              <a:gs pos="71000">
                <a:srgbClr val="F7F9F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135462" y="4600906"/>
            <a:ext cx="11094206"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35462" y="5349355"/>
            <a:ext cx="11094206" cy="272164"/>
          </a:xfrm>
        </p:spPr>
        <p:txBody>
          <a:bodyPr anchor="ctr" anchorCtr="0">
            <a:noAutofit/>
          </a:bodyPr>
          <a:lstStyle>
            <a:lvl1pPr marL="0" indent="0" algn="l">
              <a:buNone/>
              <a:defRPr sz="20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2DA234EA-65A2-4A06-AD22-5931415D03E5}"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a:t>
            </a:fld>
            <a:endParaRPr lang="en-US"/>
          </a:p>
        </p:txBody>
      </p:sp>
      <p:sp>
        <p:nvSpPr>
          <p:cNvPr id="16" name="Tekstvak 15"/>
          <p:cNvSpPr txBox="1"/>
          <p:nvPr userDrawn="1"/>
        </p:nvSpPr>
        <p:spPr>
          <a:xfrm>
            <a:off x="136087" y="6029765"/>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sp>
        <p:nvSpPr>
          <p:cNvPr id="15" name="Rechthoek 14"/>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kstvak 19"/>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21"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482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 4">
    <p:spTree>
      <p:nvGrpSpPr>
        <p:cNvPr id="1" name=""/>
        <p:cNvGrpSpPr/>
        <p:nvPr/>
      </p:nvGrpSpPr>
      <p:grpSpPr>
        <a:xfrm>
          <a:off x="0" y="0"/>
          <a:ext cx="0" cy="0"/>
          <a:chOff x="0" y="0"/>
          <a:chExt cx="0" cy="0"/>
        </a:xfrm>
      </p:grpSpPr>
      <p:pic>
        <p:nvPicPr>
          <p:cNvPr id="17" name="Picture 4" descr="e:\Users\Studio Max\Desktop\NYE16011-01_Nyenrode Powerpoint map\breedbeeldbeelden\Nyenrode_HR-116-kopi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11522075" cy="648017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hthoek 12"/>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902714" y="2559679"/>
            <a:ext cx="10326955"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902714" y="3308128"/>
            <a:ext cx="10326955" cy="272164"/>
          </a:xfrm>
        </p:spPr>
        <p:txBody>
          <a:bodyPr anchor="ctr" anchorCtr="0">
            <a:noAutofit/>
          </a:bodyPr>
          <a:lstStyle>
            <a:lvl1pPr marL="0" indent="0" algn="l">
              <a:buNone/>
              <a:defRPr sz="22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076847A5-1B9F-4202-8D92-AEB31123B9D0}"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9" name="Tekstvak 18"/>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5"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7455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dia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hthoek 12"/>
          <p:cNvSpPr/>
          <p:nvPr userDrawn="1"/>
        </p:nvSpPr>
        <p:spPr>
          <a:xfrm>
            <a:off x="2" y="5795838"/>
            <a:ext cx="11522074" cy="6843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902714" y="2559679"/>
            <a:ext cx="10326955" cy="436465"/>
          </a:xfrm>
        </p:spPr>
        <p:txBody>
          <a:bodyPr anchor="t" anchorCtr="0">
            <a:noAutofit/>
          </a:bodyPr>
          <a:lstStyle>
            <a:lvl1pPr algn="l">
              <a:lnSpc>
                <a:spcPts val="2800"/>
              </a:lnSpc>
              <a:defRPr sz="2800" b="1">
                <a:solidFill>
                  <a:srgbClr val="36517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902714" y="3308128"/>
            <a:ext cx="10326955" cy="272164"/>
          </a:xfrm>
        </p:spPr>
        <p:txBody>
          <a:bodyPr anchor="ctr" anchorCtr="0">
            <a:noAutofit/>
          </a:bodyPr>
          <a:lstStyle>
            <a:lvl1pPr marL="0" indent="0" algn="l">
              <a:buNone/>
              <a:defRPr sz="2200">
                <a:solidFill>
                  <a:srgbClr val="3651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Tijdelijke aanduiding voor datum 3"/>
          <p:cNvSpPr>
            <a:spLocks noGrp="1"/>
          </p:cNvSpPr>
          <p:nvPr>
            <p:ph type="dt" sz="half" idx="10"/>
          </p:nvPr>
        </p:nvSpPr>
        <p:spPr/>
        <p:txBody>
          <a:bodyPr/>
          <a:lstStyle/>
          <a:p>
            <a:fld id="{076847A5-1B9F-4202-8D92-AEB31123B9D0}" type="datetime1">
              <a:rPr lang="en-US" smtClean="0"/>
              <a:t>5/18/2026</a:t>
            </a:fld>
            <a:endParaRPr lang="en-US"/>
          </a:p>
        </p:txBody>
      </p:sp>
      <p:sp>
        <p:nvSpPr>
          <p:cNvPr id="5" name="Tijdelijke aanduiding voor voettekst 4"/>
          <p:cNvSpPr>
            <a:spLocks noGrp="1"/>
          </p:cNvSpPr>
          <p:nvPr>
            <p:ph type="ftr" sz="quarter" idx="11"/>
          </p:nvPr>
        </p:nvSpPr>
        <p:spPr/>
        <p:txBody>
          <a:bodyPr/>
          <a:lstStyle/>
          <a:p>
            <a:endParaRPr lang="en-US"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4A0F559-C120-4789-B420-3451E346105D}" type="slidenum">
              <a:rPr lang="en-US" smtClean="0"/>
              <a:pPr/>
              <a:t>‹#›</a:t>
            </a:fld>
            <a:endParaRPr lang="en-US"/>
          </a:p>
        </p:txBody>
      </p:sp>
      <p:sp>
        <p:nvSpPr>
          <p:cNvPr id="19" name="Tekstvak 18"/>
          <p:cNvSpPr txBox="1"/>
          <p:nvPr userDrawn="1"/>
        </p:nvSpPr>
        <p:spPr>
          <a:xfrm>
            <a:off x="136087" y="6053029"/>
            <a:ext cx="4264549" cy="246221"/>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pic>
        <p:nvPicPr>
          <p:cNvPr id="15"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7922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E7291">
            <a:alpha val="5098"/>
          </a:srgbClr>
        </a:solidFill>
        <a:effectLst/>
      </p:bgPr>
    </p:bg>
    <p:spTree>
      <p:nvGrpSpPr>
        <p:cNvPr id="1" name=""/>
        <p:cNvGrpSpPr/>
        <p:nvPr/>
      </p:nvGrpSpPr>
      <p:grpSpPr>
        <a:xfrm>
          <a:off x="0" y="0"/>
          <a:ext cx="0" cy="0"/>
          <a:chOff x="0" y="0"/>
          <a:chExt cx="0" cy="0"/>
        </a:xfrm>
      </p:grpSpPr>
      <p:grpSp>
        <p:nvGrpSpPr>
          <p:cNvPr id="7" name="Groep 6"/>
          <p:cNvGrpSpPr/>
          <p:nvPr userDrawn="1"/>
        </p:nvGrpSpPr>
        <p:grpSpPr>
          <a:xfrm>
            <a:off x="2" y="5795838"/>
            <a:ext cx="11522074" cy="684337"/>
            <a:chOff x="1" y="6133762"/>
            <a:chExt cx="9143999" cy="724237"/>
          </a:xfrm>
        </p:grpSpPr>
        <p:sp>
          <p:nvSpPr>
            <p:cNvPr id="12" name="Rechthoek 11"/>
            <p:cNvSpPr/>
            <p:nvPr userDrawn="1"/>
          </p:nvSpPr>
          <p:spPr>
            <a:xfrm>
              <a:off x="1" y="6133762"/>
              <a:ext cx="9143999" cy="7242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kstvak 13"/>
            <p:cNvSpPr txBox="1"/>
            <p:nvPr userDrawn="1"/>
          </p:nvSpPr>
          <p:spPr>
            <a:xfrm>
              <a:off x="108000" y="6405949"/>
              <a:ext cx="3384376" cy="260577"/>
            </a:xfrm>
            <a:prstGeom prst="rect">
              <a:avLst/>
            </a:prstGeom>
            <a:noFill/>
          </p:spPr>
          <p:txBody>
            <a:bodyPr wrap="square" rtlCol="0">
              <a:spAutoFit/>
            </a:bodyPr>
            <a:lstStyle/>
            <a:p>
              <a:r>
                <a:rPr lang="nl-NL" sz="1000" b="1" dirty="0">
                  <a:solidFill>
                    <a:schemeClr val="bg1"/>
                  </a:solidFill>
                  <a:latin typeface="Arial" panose="020B0604020202020204" pitchFamily="34" charset="0"/>
                  <a:cs typeface="Arial" panose="020B0604020202020204" pitchFamily="34" charset="0"/>
                </a:rPr>
                <a:t>NYENRODE.</a:t>
              </a:r>
              <a:r>
                <a:rPr lang="nl-NL" sz="1000" b="1" baseline="0" dirty="0">
                  <a:solidFill>
                    <a:schemeClr val="bg1"/>
                  </a:solidFill>
                  <a:latin typeface="Arial" panose="020B0604020202020204" pitchFamily="34" charset="0"/>
                  <a:cs typeface="Arial" panose="020B0604020202020204" pitchFamily="34" charset="0"/>
                </a:rPr>
                <a:t> A REWARD FOR LIFE</a:t>
              </a:r>
              <a:endParaRPr lang="en-US" sz="1000" b="1" dirty="0">
                <a:solidFill>
                  <a:schemeClr val="bg1"/>
                </a:solidFill>
                <a:latin typeface="Arial" panose="020B0604020202020204" pitchFamily="34" charset="0"/>
                <a:cs typeface="Arial" panose="020B0604020202020204" pitchFamily="34" charset="0"/>
              </a:endParaRPr>
            </a:p>
          </p:txBody>
        </p:sp>
      </p:grpSp>
      <p:sp>
        <p:nvSpPr>
          <p:cNvPr id="2" name="Tijdelijke aanduiding voor titel 1"/>
          <p:cNvSpPr>
            <a:spLocks noGrp="1"/>
          </p:cNvSpPr>
          <p:nvPr>
            <p:ph type="title"/>
          </p:nvPr>
        </p:nvSpPr>
        <p:spPr>
          <a:xfrm>
            <a:off x="576104" y="259507"/>
            <a:ext cx="10369868" cy="735231"/>
          </a:xfrm>
          <a:prstGeom prst="rect">
            <a:avLst/>
          </a:prstGeom>
        </p:spPr>
        <p:txBody>
          <a:bodyPr vert="horz" lIns="91440" tIns="45720" rIns="91440" bIns="45720" rtlCol="0" anchor="t" anchorCtr="0">
            <a:norm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576104" y="1062779"/>
            <a:ext cx="10369868" cy="4276616"/>
          </a:xfrm>
          <a:prstGeom prst="rect">
            <a:avLst/>
          </a:prstGeom>
        </p:spPr>
        <p:txBody>
          <a:bodyPr vert="horz" lIns="91440" tIns="45720" rIns="9144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Tijdelijke aanduiding voor datum 3"/>
          <p:cNvSpPr>
            <a:spLocks noGrp="1"/>
          </p:cNvSpPr>
          <p:nvPr>
            <p:ph type="dt" sz="half" idx="2"/>
          </p:nvPr>
        </p:nvSpPr>
        <p:spPr>
          <a:xfrm>
            <a:off x="135463" y="6229082"/>
            <a:ext cx="2688484" cy="208928"/>
          </a:xfrm>
          <a:prstGeom prst="rect">
            <a:avLst/>
          </a:prstGeom>
        </p:spPr>
        <p:txBody>
          <a:bodyPr vert="horz" lIns="91440" tIns="45720" rIns="91440" bIns="45720" rtlCol="0" anchor="ctr"/>
          <a:lstStyle>
            <a:lvl1pPr algn="l">
              <a:defRPr sz="1000" b="0">
                <a:solidFill>
                  <a:schemeClr val="bg1"/>
                </a:solidFill>
              </a:defRPr>
            </a:lvl1pPr>
          </a:lstStyle>
          <a:p>
            <a:fld id="{916EBCBE-86E2-4CD7-81AB-AC08570261A1}" type="datetime1">
              <a:rPr lang="en-US" smtClean="0"/>
              <a:t>5/18/2026</a:t>
            </a:fld>
            <a:endParaRPr lang="en-US" dirty="0"/>
          </a:p>
        </p:txBody>
      </p:sp>
      <p:sp>
        <p:nvSpPr>
          <p:cNvPr id="5" name="Tijdelijke aanduiding voor voettekst 4"/>
          <p:cNvSpPr>
            <a:spLocks noGrp="1"/>
          </p:cNvSpPr>
          <p:nvPr>
            <p:ph type="ftr" sz="quarter" idx="3"/>
          </p:nvPr>
        </p:nvSpPr>
        <p:spPr>
          <a:xfrm>
            <a:off x="7666474" y="6271247"/>
            <a:ext cx="3648657" cy="208928"/>
          </a:xfrm>
          <a:prstGeom prst="rect">
            <a:avLst/>
          </a:prstGeom>
        </p:spPr>
        <p:txBody>
          <a:bodyPr vert="horz" lIns="91440" tIns="45720" rIns="91440" bIns="45720" rtlCol="0" anchor="ctr"/>
          <a:lstStyle>
            <a:lvl1pPr algn="r">
              <a:defRPr sz="1000" b="0">
                <a:solidFill>
                  <a:schemeClr val="bg1"/>
                </a:solidFill>
              </a:defRPr>
            </a:lvl1pPr>
          </a:lstStyle>
          <a:p>
            <a:endParaRPr lang="en-US" dirty="0"/>
          </a:p>
        </p:txBody>
      </p:sp>
      <p:sp>
        <p:nvSpPr>
          <p:cNvPr id="6" name="Tijdelijke aanduiding voor dianummer 5"/>
          <p:cNvSpPr>
            <a:spLocks noGrp="1"/>
          </p:cNvSpPr>
          <p:nvPr>
            <p:ph type="sldNum" sz="quarter" idx="4"/>
          </p:nvPr>
        </p:nvSpPr>
        <p:spPr>
          <a:xfrm>
            <a:off x="10888210" y="5485437"/>
            <a:ext cx="589138" cy="251093"/>
          </a:xfrm>
          <a:prstGeom prst="rect">
            <a:avLst/>
          </a:prstGeom>
        </p:spPr>
        <p:txBody>
          <a:bodyPr vert="horz" lIns="91440" tIns="45720" rIns="91440" bIns="45720" rtlCol="0" anchor="ctr"/>
          <a:lstStyle>
            <a:lvl1pPr algn="ctr">
              <a:defRPr sz="1000" b="0">
                <a:solidFill>
                  <a:schemeClr val="tx2"/>
                </a:solidFill>
              </a:defRPr>
            </a:lvl1pPr>
          </a:lstStyle>
          <a:p>
            <a:fld id="{34A0F559-C120-4789-B420-3451E346105D}" type="slidenum">
              <a:rPr lang="en-US" smtClean="0"/>
              <a:pPr/>
              <a:t>‹#›</a:t>
            </a:fld>
            <a:endParaRPr lang="en-US"/>
          </a:p>
        </p:txBody>
      </p:sp>
      <p:pic>
        <p:nvPicPr>
          <p:cNvPr id="11" name="Picture 2" descr="e:\Users\Studio Max\Desktop\NyenrodeLogoFCDiap.png"/>
          <p:cNvPicPr>
            <a:picLocks noChangeAspect="1" noChangeArrowheads="1"/>
          </p:cNvPicPr>
          <p:nvPr userDrawn="1"/>
        </p:nvPicPr>
        <p:blipFill>
          <a:blip r:embed="rId33" cstate="print">
            <a:extLst>
              <a:ext uri="{28A0092B-C50C-407E-A947-70E740481C1C}">
                <a14:useLocalDpi xmlns:a14="http://schemas.microsoft.com/office/drawing/2010/main"/>
              </a:ext>
            </a:extLst>
          </a:blip>
          <a:srcRect/>
          <a:stretch>
            <a:fillRect/>
          </a:stretch>
        </p:blipFill>
        <p:spPr bwMode="auto">
          <a:xfrm>
            <a:off x="9939118" y="6024149"/>
            <a:ext cx="1360440" cy="3039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72741417"/>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4" r:id="rId3"/>
    <p:sldLayoutId id="2147483660" r:id="rId4"/>
    <p:sldLayoutId id="2147483661" r:id="rId5"/>
    <p:sldLayoutId id="2147483680" r:id="rId6"/>
    <p:sldLayoutId id="2147483679" r:id="rId7"/>
    <p:sldLayoutId id="2147483669" r:id="rId8"/>
    <p:sldLayoutId id="2147483681" r:id="rId9"/>
    <p:sldLayoutId id="2147483668" r:id="rId10"/>
    <p:sldLayoutId id="2147483673" r:id="rId11"/>
    <p:sldLayoutId id="2147483684" r:id="rId12"/>
    <p:sldLayoutId id="2147483662" r:id="rId13"/>
    <p:sldLayoutId id="2147483685" r:id="rId14"/>
    <p:sldLayoutId id="2147483650" r:id="rId15"/>
    <p:sldLayoutId id="2147483663" r:id="rId16"/>
    <p:sldLayoutId id="2147483682" r:id="rId17"/>
    <p:sldLayoutId id="2147483670" r:id="rId18"/>
    <p:sldLayoutId id="2147483686" r:id="rId19"/>
    <p:sldLayoutId id="2147483676" r:id="rId20"/>
    <p:sldLayoutId id="2147483677" r:id="rId21"/>
    <p:sldLayoutId id="2147483683" r:id="rId22"/>
    <p:sldLayoutId id="2147483664" r:id="rId23"/>
    <p:sldLayoutId id="2147483665" r:id="rId24"/>
    <p:sldLayoutId id="2147483666" r:id="rId25"/>
    <p:sldLayoutId id="2147483667" r:id="rId26"/>
    <p:sldLayoutId id="2147483671" r:id="rId27"/>
    <p:sldLayoutId id="2147483687" r:id="rId28"/>
    <p:sldLayoutId id="2147483672" r:id="rId29"/>
    <p:sldLayoutId id="2147483688" r:id="rId30"/>
    <p:sldLayoutId id="2147483675"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ts val="3000"/>
        </a:lnSpc>
        <a:spcBef>
          <a:spcPct val="0"/>
        </a:spcBef>
        <a:buNone/>
        <a:defRPr sz="3200" b="1" kern="1200">
          <a:solidFill>
            <a:srgbClr val="365172"/>
          </a:solidFill>
          <a:latin typeface="+mj-lt"/>
          <a:ea typeface="+mj-ea"/>
          <a:cs typeface="+mj-cs"/>
        </a:defRPr>
      </a:lvl1pPr>
    </p:titleStyle>
    <p:bodyStyle>
      <a:lvl1pPr marL="342900" indent="-342900" algn="l" defTabSz="914400" rtl="0" eaLnBrk="1" latinLnBrk="0" hangingPunct="1">
        <a:lnSpc>
          <a:spcPts val="2200"/>
        </a:lnSpc>
        <a:spcBef>
          <a:spcPts val="900"/>
        </a:spcBef>
        <a:buFont typeface="Arial" panose="020B0604020202020204" pitchFamily="34" charset="0"/>
        <a:buChar char="•"/>
        <a:defRPr sz="2000" kern="1200">
          <a:solidFill>
            <a:srgbClr val="365172"/>
          </a:solidFill>
          <a:latin typeface="+mn-lt"/>
          <a:ea typeface="+mn-ea"/>
          <a:cs typeface="+mn-cs"/>
        </a:defRPr>
      </a:lvl1pPr>
      <a:lvl2pPr marL="742950" indent="-285750" algn="l" defTabSz="914400" rtl="0" eaLnBrk="1" latinLnBrk="0" hangingPunct="1">
        <a:lnSpc>
          <a:spcPts val="2100"/>
        </a:lnSpc>
        <a:spcBef>
          <a:spcPts val="500"/>
        </a:spcBef>
        <a:buFont typeface="Arial" panose="020B0604020202020204" pitchFamily="34" charset="0"/>
        <a:buChar char="•"/>
        <a:defRPr sz="1800" kern="1200">
          <a:solidFill>
            <a:srgbClr val="365172"/>
          </a:solidFill>
          <a:latin typeface="+mn-lt"/>
          <a:ea typeface="+mn-ea"/>
          <a:cs typeface="+mn-cs"/>
        </a:defRPr>
      </a:lvl2pPr>
      <a:lvl3pPr marL="1143000" indent="-228600" algn="l" defTabSz="914400" rtl="0" eaLnBrk="1" latinLnBrk="0" hangingPunct="1">
        <a:lnSpc>
          <a:spcPts val="2100"/>
        </a:lnSpc>
        <a:spcBef>
          <a:spcPts val="500"/>
        </a:spcBef>
        <a:buFont typeface="Arial" panose="020B0604020202020204" pitchFamily="34" charset="0"/>
        <a:buChar char="•"/>
        <a:defRPr sz="1600" kern="1200">
          <a:solidFill>
            <a:srgbClr val="365172"/>
          </a:solidFill>
          <a:latin typeface="+mn-lt"/>
          <a:ea typeface="+mn-ea"/>
          <a:cs typeface="+mn-cs"/>
        </a:defRPr>
      </a:lvl3pPr>
      <a:lvl4pPr marL="1600200" indent="-228600" algn="l" defTabSz="914400" rtl="0" eaLnBrk="1" latinLnBrk="0" hangingPunct="1">
        <a:lnSpc>
          <a:spcPts val="2100"/>
        </a:lnSpc>
        <a:spcBef>
          <a:spcPts val="500"/>
        </a:spcBef>
        <a:buFont typeface="Arial" panose="020B0604020202020204" pitchFamily="34" charset="0"/>
        <a:buChar char="•"/>
        <a:defRPr sz="1400" kern="1200">
          <a:solidFill>
            <a:srgbClr val="365172"/>
          </a:solidFill>
          <a:latin typeface="+mn-lt"/>
          <a:ea typeface="+mn-ea"/>
          <a:cs typeface="+mn-cs"/>
        </a:defRPr>
      </a:lvl4pPr>
      <a:lvl5pPr marL="2057400" indent="-228600" algn="l" defTabSz="914400" rtl="0" eaLnBrk="1" latinLnBrk="0" hangingPunct="1">
        <a:lnSpc>
          <a:spcPts val="2100"/>
        </a:lnSpc>
        <a:spcBef>
          <a:spcPts val="500"/>
        </a:spcBef>
        <a:buFont typeface="Arial" panose="020B0604020202020204" pitchFamily="34" charset="0"/>
        <a:buChar char="•"/>
        <a:defRPr sz="1200" kern="1200">
          <a:solidFill>
            <a:srgbClr val="36517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098"/>
          </a:schemeClr>
        </a:solidFill>
        <a:effectLst/>
      </p:bgPr>
    </p:bg>
    <p:spTree>
      <p:nvGrpSpPr>
        <p:cNvPr id="1" name="">
          <a:extLst>
            <a:ext uri="{FF2B5EF4-FFF2-40B4-BE49-F238E27FC236}">
              <a16:creationId xmlns:a16="http://schemas.microsoft.com/office/drawing/2014/main" id="{4F69F859-0F59-B8A8-B28B-9CB795A19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0EF19-69D7-CC94-5A7F-52B835DBA7EF}"/>
              </a:ext>
            </a:extLst>
          </p:cNvPr>
          <p:cNvSpPr>
            <a:spLocks noGrp="1"/>
          </p:cNvSpPr>
          <p:nvPr>
            <p:ph type="title"/>
          </p:nvPr>
        </p:nvSpPr>
        <p:spPr>
          <a:xfrm>
            <a:off x="153912" y="4824263"/>
            <a:ext cx="9903158" cy="735231"/>
          </a:xfrm>
        </p:spPr>
        <p:txBody>
          <a:bodyPr/>
          <a:lstStyle/>
          <a:p>
            <a:r>
              <a:rPr lang="nl-NL" dirty="0">
                <a:latin typeface="Arial" panose="020B0604020202020204" pitchFamily="34" charset="0"/>
                <a:cs typeface="Arial" panose="020B0604020202020204" pitchFamily="34" charset="0"/>
              </a:rPr>
              <a:t>AI-detectie in de controlepraktijk</a:t>
            </a:r>
            <a:endParaRPr lang="en-NL" dirty="0">
              <a:latin typeface="Arial" panose="020B0604020202020204" pitchFamily="34" charset="0"/>
              <a:cs typeface="Arial" panose="020B0604020202020204" pitchFamily="34" charset="0"/>
            </a:endParaRPr>
          </a:p>
        </p:txBody>
      </p:sp>
      <p:sp>
        <p:nvSpPr>
          <p:cNvPr id="4" name="Ondertitel 4">
            <a:extLst>
              <a:ext uri="{FF2B5EF4-FFF2-40B4-BE49-F238E27FC236}">
                <a16:creationId xmlns:a16="http://schemas.microsoft.com/office/drawing/2014/main" id="{4B731E55-9811-D42F-CA98-8A135454755B}"/>
              </a:ext>
            </a:extLst>
          </p:cNvPr>
          <p:cNvSpPr txBox="1">
            <a:spLocks/>
          </p:cNvSpPr>
          <p:nvPr/>
        </p:nvSpPr>
        <p:spPr>
          <a:xfrm>
            <a:off x="159786" y="5256311"/>
            <a:ext cx="11094206" cy="272164"/>
          </a:xfrm>
          <a:prstGeom prst="rect">
            <a:avLst/>
          </a:prstGeom>
        </p:spPr>
        <p:txBody>
          <a:bodyPr vert="horz" lIns="91440" tIns="45720" rIns="91440" bIns="45720" rtlCol="0">
            <a:noAutofit/>
          </a:bodyPr>
          <a:lstStyle>
            <a:lvl1pPr marL="0" indent="0" algn="l" defTabSz="914400" rtl="0" eaLnBrk="1" latinLnBrk="0" hangingPunct="1">
              <a:lnSpc>
                <a:spcPts val="2400"/>
              </a:lnSpc>
              <a:spcBef>
                <a:spcPts val="0"/>
              </a:spcBef>
              <a:buFontTx/>
              <a:buNone/>
              <a:defRPr sz="2200" kern="1200">
                <a:solidFill>
                  <a:schemeClr val="tx1"/>
                </a:solidFill>
                <a:latin typeface="+mn-lt"/>
                <a:ea typeface="+mn-ea"/>
                <a:cs typeface="+mn-cs"/>
              </a:defRPr>
            </a:lvl1pPr>
            <a:lvl2pPr marL="914400" indent="-457200" algn="l" defTabSz="914400" rtl="0" eaLnBrk="1" latinLnBrk="0" hangingPunct="1">
              <a:lnSpc>
                <a:spcPts val="2100"/>
              </a:lnSpc>
              <a:spcBef>
                <a:spcPts val="500"/>
              </a:spcBef>
              <a:buFont typeface="+mj-lt"/>
              <a:buAutoNum type="arabicPeriod"/>
              <a:defRPr sz="1800" kern="1200">
                <a:solidFill>
                  <a:schemeClr val="tx1"/>
                </a:solidFill>
                <a:latin typeface="+mn-lt"/>
                <a:ea typeface="+mn-ea"/>
                <a:cs typeface="+mn-cs"/>
              </a:defRPr>
            </a:lvl2pPr>
            <a:lvl3pPr marL="1371600" indent="-457200" algn="l" defTabSz="914400" rtl="0" eaLnBrk="1" latinLnBrk="0" hangingPunct="1">
              <a:lnSpc>
                <a:spcPts val="2100"/>
              </a:lnSpc>
              <a:spcBef>
                <a:spcPts val="500"/>
              </a:spcBef>
              <a:buFont typeface="+mj-lt"/>
              <a:buAutoNum type="arabicPeriod"/>
              <a:defRPr sz="1600" kern="1200">
                <a:solidFill>
                  <a:schemeClr val="tx1"/>
                </a:solidFill>
                <a:latin typeface="+mn-lt"/>
                <a:ea typeface="+mn-ea"/>
                <a:cs typeface="+mn-cs"/>
              </a:defRPr>
            </a:lvl3pPr>
            <a:lvl4pPr marL="1828800" indent="-457200" algn="l" defTabSz="914400" rtl="0" eaLnBrk="1" latinLnBrk="0" hangingPunct="1">
              <a:lnSpc>
                <a:spcPts val="2100"/>
              </a:lnSpc>
              <a:spcBef>
                <a:spcPts val="500"/>
              </a:spcBef>
              <a:buFont typeface="+mj-lt"/>
              <a:buAutoNum type="arabicPeriod"/>
              <a:defRPr sz="1400" kern="1200">
                <a:solidFill>
                  <a:schemeClr val="tx1"/>
                </a:solidFill>
                <a:latin typeface="+mn-lt"/>
                <a:ea typeface="+mn-ea"/>
                <a:cs typeface="+mn-cs"/>
              </a:defRPr>
            </a:lvl4pPr>
            <a:lvl5pPr marL="2286000" indent="-457200" algn="l" defTabSz="914400" rtl="0" eaLnBrk="1" latinLnBrk="0" hangingPunct="1">
              <a:lnSpc>
                <a:spcPts val="2100"/>
              </a:lnSpc>
              <a:spcBef>
                <a:spcPts val="500"/>
              </a:spcBef>
              <a:buFont typeface="+mj-lt"/>
              <a:buAutoNum type="arabicPeriod"/>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Robin Litjens</a:t>
            </a:r>
          </a:p>
        </p:txBody>
      </p:sp>
      <p:pic>
        <p:nvPicPr>
          <p:cNvPr id="6" name="Picture 5">
            <a:extLst>
              <a:ext uri="{FF2B5EF4-FFF2-40B4-BE49-F238E27FC236}">
                <a16:creationId xmlns:a16="http://schemas.microsoft.com/office/drawing/2014/main" id="{20FF87B0-C7D3-6A3C-5BFD-093B29C8F65D}"/>
              </a:ext>
            </a:extLst>
          </p:cNvPr>
          <p:cNvPicPr>
            <a:picLocks noChangeAspect="1"/>
          </p:cNvPicPr>
          <p:nvPr/>
        </p:nvPicPr>
        <p:blipFill>
          <a:blip r:embed="rId2"/>
          <a:stretch>
            <a:fillRect/>
          </a:stretch>
        </p:blipFill>
        <p:spPr>
          <a:xfrm>
            <a:off x="3681758" y="1549495"/>
            <a:ext cx="3426747" cy="848204"/>
          </a:xfrm>
          <a:prstGeom prst="rect">
            <a:avLst/>
          </a:prstGeom>
        </p:spPr>
      </p:pic>
      <p:pic>
        <p:nvPicPr>
          <p:cNvPr id="11" name="Picture 10">
            <a:extLst>
              <a:ext uri="{FF2B5EF4-FFF2-40B4-BE49-F238E27FC236}">
                <a16:creationId xmlns:a16="http://schemas.microsoft.com/office/drawing/2014/main" id="{FF3F1B43-E886-FA26-1AF9-4AF69C981ED3}"/>
              </a:ext>
            </a:extLst>
          </p:cNvPr>
          <p:cNvPicPr>
            <a:picLocks noChangeAspect="1"/>
          </p:cNvPicPr>
          <p:nvPr/>
        </p:nvPicPr>
        <p:blipFill>
          <a:blip r:embed="rId3"/>
          <a:stretch>
            <a:fillRect/>
          </a:stretch>
        </p:blipFill>
        <p:spPr>
          <a:xfrm>
            <a:off x="6488663" y="1012982"/>
            <a:ext cx="1648638" cy="500275"/>
          </a:xfrm>
          <a:prstGeom prst="rect">
            <a:avLst/>
          </a:prstGeom>
        </p:spPr>
      </p:pic>
      <p:pic>
        <p:nvPicPr>
          <p:cNvPr id="13" name="Picture 12">
            <a:extLst>
              <a:ext uri="{FF2B5EF4-FFF2-40B4-BE49-F238E27FC236}">
                <a16:creationId xmlns:a16="http://schemas.microsoft.com/office/drawing/2014/main" id="{A2839A15-84FC-89AD-6278-8F1DEF81AE45}"/>
              </a:ext>
            </a:extLst>
          </p:cNvPr>
          <p:cNvPicPr>
            <a:picLocks noChangeAspect="1"/>
          </p:cNvPicPr>
          <p:nvPr/>
        </p:nvPicPr>
        <p:blipFill>
          <a:blip r:embed="rId4"/>
          <a:stretch>
            <a:fillRect/>
          </a:stretch>
        </p:blipFill>
        <p:spPr>
          <a:xfrm>
            <a:off x="2883742" y="1077589"/>
            <a:ext cx="1991003" cy="619211"/>
          </a:xfrm>
          <a:prstGeom prst="rect">
            <a:avLst/>
          </a:prstGeom>
        </p:spPr>
      </p:pic>
      <p:pic>
        <p:nvPicPr>
          <p:cNvPr id="15" name="Picture 14">
            <a:extLst>
              <a:ext uri="{FF2B5EF4-FFF2-40B4-BE49-F238E27FC236}">
                <a16:creationId xmlns:a16="http://schemas.microsoft.com/office/drawing/2014/main" id="{D8FA6414-4B66-1F7F-B216-38F2FCC6451F}"/>
              </a:ext>
            </a:extLst>
          </p:cNvPr>
          <p:cNvPicPr>
            <a:picLocks noChangeAspect="1"/>
          </p:cNvPicPr>
          <p:nvPr/>
        </p:nvPicPr>
        <p:blipFill>
          <a:blip r:embed="rId5"/>
          <a:stretch>
            <a:fillRect/>
          </a:stretch>
        </p:blipFill>
        <p:spPr>
          <a:xfrm>
            <a:off x="4251894" y="2919338"/>
            <a:ext cx="1419423" cy="400106"/>
          </a:xfrm>
          <a:prstGeom prst="rect">
            <a:avLst/>
          </a:prstGeom>
        </p:spPr>
      </p:pic>
      <p:pic>
        <p:nvPicPr>
          <p:cNvPr id="17" name="Picture 16">
            <a:extLst>
              <a:ext uri="{FF2B5EF4-FFF2-40B4-BE49-F238E27FC236}">
                <a16:creationId xmlns:a16="http://schemas.microsoft.com/office/drawing/2014/main" id="{5FA503AD-BB08-7BAF-D7B3-5F0027459581}"/>
              </a:ext>
            </a:extLst>
          </p:cNvPr>
          <p:cNvPicPr>
            <a:picLocks noChangeAspect="1"/>
          </p:cNvPicPr>
          <p:nvPr/>
        </p:nvPicPr>
        <p:blipFill>
          <a:blip r:embed="rId6"/>
          <a:stretch>
            <a:fillRect/>
          </a:stretch>
        </p:blipFill>
        <p:spPr>
          <a:xfrm>
            <a:off x="6265093" y="2795025"/>
            <a:ext cx="1543265" cy="619211"/>
          </a:xfrm>
          <a:prstGeom prst="rect">
            <a:avLst/>
          </a:prstGeom>
        </p:spPr>
      </p:pic>
      <p:pic>
        <p:nvPicPr>
          <p:cNvPr id="19" name="Picture 18">
            <a:extLst>
              <a:ext uri="{FF2B5EF4-FFF2-40B4-BE49-F238E27FC236}">
                <a16:creationId xmlns:a16="http://schemas.microsoft.com/office/drawing/2014/main" id="{D68F6310-183D-98EB-9CC1-F5F1BA1419FB}"/>
              </a:ext>
            </a:extLst>
          </p:cNvPr>
          <p:cNvPicPr>
            <a:picLocks noChangeAspect="1"/>
          </p:cNvPicPr>
          <p:nvPr/>
        </p:nvPicPr>
        <p:blipFill>
          <a:blip r:embed="rId7"/>
          <a:stretch>
            <a:fillRect/>
          </a:stretch>
        </p:blipFill>
        <p:spPr>
          <a:xfrm>
            <a:off x="6712830" y="2453615"/>
            <a:ext cx="2191056" cy="304843"/>
          </a:xfrm>
          <a:prstGeom prst="rect">
            <a:avLst/>
          </a:prstGeom>
        </p:spPr>
      </p:pic>
      <p:pic>
        <p:nvPicPr>
          <p:cNvPr id="21" name="Picture 20">
            <a:extLst>
              <a:ext uri="{FF2B5EF4-FFF2-40B4-BE49-F238E27FC236}">
                <a16:creationId xmlns:a16="http://schemas.microsoft.com/office/drawing/2014/main" id="{F26BC916-6956-F521-9CCA-EF5DB3553400}"/>
              </a:ext>
            </a:extLst>
          </p:cNvPr>
          <p:cNvPicPr>
            <a:picLocks noChangeAspect="1"/>
          </p:cNvPicPr>
          <p:nvPr/>
        </p:nvPicPr>
        <p:blipFill>
          <a:blip r:embed="rId8"/>
          <a:stretch>
            <a:fillRect/>
          </a:stretch>
        </p:blipFill>
        <p:spPr>
          <a:xfrm>
            <a:off x="3099766" y="2422813"/>
            <a:ext cx="1228896" cy="295316"/>
          </a:xfrm>
          <a:prstGeom prst="rect">
            <a:avLst/>
          </a:prstGeom>
        </p:spPr>
      </p:pic>
      <p:pic>
        <p:nvPicPr>
          <p:cNvPr id="23" name="Picture 22">
            <a:extLst>
              <a:ext uri="{FF2B5EF4-FFF2-40B4-BE49-F238E27FC236}">
                <a16:creationId xmlns:a16="http://schemas.microsoft.com/office/drawing/2014/main" id="{A3E667CF-E41B-2FB6-B47F-FC53AB3617F3}"/>
              </a:ext>
            </a:extLst>
          </p:cNvPr>
          <p:cNvPicPr>
            <a:picLocks noChangeAspect="1"/>
          </p:cNvPicPr>
          <p:nvPr/>
        </p:nvPicPr>
        <p:blipFill>
          <a:blip r:embed="rId9"/>
          <a:stretch>
            <a:fillRect/>
          </a:stretch>
        </p:blipFill>
        <p:spPr>
          <a:xfrm>
            <a:off x="4894141" y="3655022"/>
            <a:ext cx="1733792" cy="419158"/>
          </a:xfrm>
          <a:prstGeom prst="rect">
            <a:avLst/>
          </a:prstGeom>
        </p:spPr>
      </p:pic>
      <p:pic>
        <p:nvPicPr>
          <p:cNvPr id="25" name="Picture 24">
            <a:extLst>
              <a:ext uri="{FF2B5EF4-FFF2-40B4-BE49-F238E27FC236}">
                <a16:creationId xmlns:a16="http://schemas.microsoft.com/office/drawing/2014/main" id="{E99D9F9E-83AE-A973-F4A1-8E7EBA377698}"/>
              </a:ext>
            </a:extLst>
          </p:cNvPr>
          <p:cNvPicPr>
            <a:picLocks noChangeAspect="1"/>
          </p:cNvPicPr>
          <p:nvPr/>
        </p:nvPicPr>
        <p:blipFill>
          <a:blip r:embed="rId10"/>
          <a:stretch>
            <a:fillRect/>
          </a:stretch>
        </p:blipFill>
        <p:spPr>
          <a:xfrm>
            <a:off x="2814862" y="3465958"/>
            <a:ext cx="1578023" cy="442193"/>
          </a:xfrm>
          <a:prstGeom prst="rect">
            <a:avLst/>
          </a:prstGeom>
        </p:spPr>
      </p:pic>
      <p:pic>
        <p:nvPicPr>
          <p:cNvPr id="27" name="Picture 26">
            <a:extLst>
              <a:ext uri="{FF2B5EF4-FFF2-40B4-BE49-F238E27FC236}">
                <a16:creationId xmlns:a16="http://schemas.microsoft.com/office/drawing/2014/main" id="{5F160E21-D877-0032-F295-A5C455EC69E5}"/>
              </a:ext>
            </a:extLst>
          </p:cNvPr>
          <p:cNvPicPr>
            <a:picLocks noChangeAspect="1"/>
          </p:cNvPicPr>
          <p:nvPr/>
        </p:nvPicPr>
        <p:blipFill>
          <a:blip r:embed="rId11"/>
          <a:stretch>
            <a:fillRect/>
          </a:stretch>
        </p:blipFill>
        <p:spPr>
          <a:xfrm>
            <a:off x="7036725" y="3543469"/>
            <a:ext cx="1419423" cy="333422"/>
          </a:xfrm>
          <a:prstGeom prst="rect">
            <a:avLst/>
          </a:prstGeom>
        </p:spPr>
      </p:pic>
    </p:spTree>
    <p:extLst>
      <p:ext uri="{BB962C8B-B14F-4D97-AF65-F5344CB8AC3E}">
        <p14:creationId xmlns:p14="http://schemas.microsoft.com/office/powerpoint/2010/main" val="196333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5C1E6-A4A9-D9BF-B55F-7341BBA15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36CA0-6145-E216-22A0-2198CE7B0603}"/>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in financiële verslaggeving</a:t>
            </a:r>
          </a:p>
        </p:txBody>
      </p:sp>
      <p:sp>
        <p:nvSpPr>
          <p:cNvPr id="7" name="TextBox 6">
            <a:extLst>
              <a:ext uri="{FF2B5EF4-FFF2-40B4-BE49-F238E27FC236}">
                <a16:creationId xmlns:a16="http://schemas.microsoft.com/office/drawing/2014/main" id="{1C469435-2D40-8DEA-97DA-343A83BEC149}"/>
              </a:ext>
            </a:extLst>
          </p:cNvPr>
          <p:cNvSpPr txBox="1"/>
          <p:nvPr/>
        </p:nvSpPr>
        <p:spPr>
          <a:xfrm>
            <a:off x="144413" y="5307619"/>
            <a:ext cx="4032448" cy="369332"/>
          </a:xfrm>
          <a:prstGeom prst="rect">
            <a:avLst/>
          </a:prstGeom>
          <a:noFill/>
        </p:spPr>
        <p:txBody>
          <a:bodyPr wrap="square">
            <a:spAutoFit/>
          </a:bodyPr>
          <a:lstStyle/>
          <a:p>
            <a:r>
              <a:rPr lang="nl-NL" dirty="0">
                <a:latin typeface="Arial" panose="020B0604020202020204" pitchFamily="34" charset="0"/>
                <a:cs typeface="Arial" panose="020B0604020202020204" pitchFamily="34" charset="0"/>
              </a:rPr>
              <a:t>Blankespoor, </a:t>
            </a:r>
            <a:r>
              <a:rPr lang="nl-NL" dirty="0" err="1">
                <a:latin typeface="Arial" panose="020B0604020202020204" pitchFamily="34" charset="0"/>
                <a:cs typeface="Arial" panose="020B0604020202020204" pitchFamily="34" charset="0"/>
              </a:rPr>
              <a:t>Dehaan</a:t>
            </a:r>
            <a:r>
              <a:rPr lang="nl-NL" dirty="0">
                <a:latin typeface="Arial" panose="020B0604020202020204" pitchFamily="34" charset="0"/>
                <a:cs typeface="Arial" panose="020B0604020202020204" pitchFamily="34" charset="0"/>
              </a:rPr>
              <a:t> &amp; Li (2026) </a:t>
            </a:r>
            <a:endParaRPr lang="en-NL" dirty="0"/>
          </a:p>
        </p:txBody>
      </p:sp>
      <p:pic>
        <p:nvPicPr>
          <p:cNvPr id="8" name="Picture 7">
            <a:extLst>
              <a:ext uri="{FF2B5EF4-FFF2-40B4-BE49-F238E27FC236}">
                <a16:creationId xmlns:a16="http://schemas.microsoft.com/office/drawing/2014/main" id="{347F2619-9D26-7292-B45C-DF64FB45E2A4}"/>
              </a:ext>
            </a:extLst>
          </p:cNvPr>
          <p:cNvPicPr>
            <a:picLocks noChangeAspect="1"/>
          </p:cNvPicPr>
          <p:nvPr/>
        </p:nvPicPr>
        <p:blipFill>
          <a:blip r:embed="rId2"/>
          <a:stretch>
            <a:fillRect/>
          </a:stretch>
        </p:blipFill>
        <p:spPr>
          <a:xfrm>
            <a:off x="576461" y="1147912"/>
            <a:ext cx="4944479" cy="3858149"/>
          </a:xfrm>
          <a:prstGeom prst="rect">
            <a:avLst/>
          </a:prstGeom>
        </p:spPr>
      </p:pic>
      <p:pic>
        <p:nvPicPr>
          <p:cNvPr id="10" name="Picture 9">
            <a:extLst>
              <a:ext uri="{FF2B5EF4-FFF2-40B4-BE49-F238E27FC236}">
                <a16:creationId xmlns:a16="http://schemas.microsoft.com/office/drawing/2014/main" id="{023A650A-62B1-47FD-BE88-779906120B23}"/>
              </a:ext>
            </a:extLst>
          </p:cNvPr>
          <p:cNvPicPr>
            <a:picLocks noChangeAspect="1"/>
          </p:cNvPicPr>
          <p:nvPr/>
        </p:nvPicPr>
        <p:blipFill>
          <a:blip r:embed="rId3"/>
          <a:stretch>
            <a:fillRect/>
          </a:stretch>
        </p:blipFill>
        <p:spPr>
          <a:xfrm>
            <a:off x="5704044" y="2808039"/>
            <a:ext cx="5241570" cy="1990724"/>
          </a:xfrm>
          <a:prstGeom prst="rect">
            <a:avLst/>
          </a:prstGeom>
        </p:spPr>
      </p:pic>
    </p:spTree>
    <p:extLst>
      <p:ext uri="{BB962C8B-B14F-4D97-AF65-F5344CB8AC3E}">
        <p14:creationId xmlns:p14="http://schemas.microsoft.com/office/powerpoint/2010/main" val="169529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34C32-ACDE-71C1-B8B5-3CCCBBDDC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B04F0-0DE0-E669-0D43-3D329CA5D255}"/>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in controleverklaringen</a:t>
            </a:r>
          </a:p>
        </p:txBody>
      </p:sp>
      <p:pic>
        <p:nvPicPr>
          <p:cNvPr id="4" name="Picture 3">
            <a:extLst>
              <a:ext uri="{FF2B5EF4-FFF2-40B4-BE49-F238E27FC236}">
                <a16:creationId xmlns:a16="http://schemas.microsoft.com/office/drawing/2014/main" id="{5B8409BD-2BBC-324F-3429-5FA0BBBC0262}"/>
              </a:ext>
            </a:extLst>
          </p:cNvPr>
          <p:cNvPicPr>
            <a:picLocks noChangeAspect="1"/>
          </p:cNvPicPr>
          <p:nvPr/>
        </p:nvPicPr>
        <p:blipFill>
          <a:blip r:embed="rId2"/>
          <a:stretch>
            <a:fillRect/>
          </a:stretch>
        </p:blipFill>
        <p:spPr>
          <a:xfrm>
            <a:off x="7699615" y="694090"/>
            <a:ext cx="2514951" cy="905001"/>
          </a:xfrm>
          <a:prstGeom prst="rect">
            <a:avLst/>
          </a:prstGeom>
        </p:spPr>
      </p:pic>
      <p:pic>
        <p:nvPicPr>
          <p:cNvPr id="7" name="Picture 6">
            <a:extLst>
              <a:ext uri="{FF2B5EF4-FFF2-40B4-BE49-F238E27FC236}">
                <a16:creationId xmlns:a16="http://schemas.microsoft.com/office/drawing/2014/main" id="{FEB08482-37AE-D8B7-0B5B-D693F7314940}"/>
              </a:ext>
            </a:extLst>
          </p:cNvPr>
          <p:cNvPicPr>
            <a:picLocks noChangeAspect="1"/>
          </p:cNvPicPr>
          <p:nvPr/>
        </p:nvPicPr>
        <p:blipFill>
          <a:blip r:embed="rId3"/>
          <a:stretch>
            <a:fillRect/>
          </a:stretch>
        </p:blipFill>
        <p:spPr>
          <a:xfrm>
            <a:off x="7633247" y="1602555"/>
            <a:ext cx="2854817" cy="1566542"/>
          </a:xfrm>
          <a:prstGeom prst="rect">
            <a:avLst/>
          </a:prstGeom>
        </p:spPr>
      </p:pic>
      <p:pic>
        <p:nvPicPr>
          <p:cNvPr id="11" name="Picture 10">
            <a:extLst>
              <a:ext uri="{FF2B5EF4-FFF2-40B4-BE49-F238E27FC236}">
                <a16:creationId xmlns:a16="http://schemas.microsoft.com/office/drawing/2014/main" id="{CF0C1F7F-E5A0-658A-F77A-9352BD9FC650}"/>
              </a:ext>
            </a:extLst>
          </p:cNvPr>
          <p:cNvPicPr>
            <a:picLocks noChangeAspect="1"/>
          </p:cNvPicPr>
          <p:nvPr/>
        </p:nvPicPr>
        <p:blipFill>
          <a:blip r:embed="rId4"/>
          <a:stretch>
            <a:fillRect/>
          </a:stretch>
        </p:blipFill>
        <p:spPr>
          <a:xfrm>
            <a:off x="5545013" y="3456111"/>
            <a:ext cx="2537629" cy="1072485"/>
          </a:xfrm>
          <a:prstGeom prst="rect">
            <a:avLst/>
          </a:prstGeom>
        </p:spPr>
      </p:pic>
      <p:pic>
        <p:nvPicPr>
          <p:cNvPr id="13" name="Picture 12">
            <a:extLst>
              <a:ext uri="{FF2B5EF4-FFF2-40B4-BE49-F238E27FC236}">
                <a16:creationId xmlns:a16="http://schemas.microsoft.com/office/drawing/2014/main" id="{4184A36C-0E51-9D35-0874-4A5D44997FBD}"/>
              </a:ext>
            </a:extLst>
          </p:cNvPr>
          <p:cNvPicPr>
            <a:picLocks noChangeAspect="1"/>
          </p:cNvPicPr>
          <p:nvPr/>
        </p:nvPicPr>
        <p:blipFill>
          <a:blip r:embed="rId5"/>
          <a:stretch>
            <a:fillRect/>
          </a:stretch>
        </p:blipFill>
        <p:spPr>
          <a:xfrm>
            <a:off x="7534868" y="4815610"/>
            <a:ext cx="3051573" cy="905001"/>
          </a:xfrm>
          <a:prstGeom prst="rect">
            <a:avLst/>
          </a:prstGeom>
        </p:spPr>
      </p:pic>
      <p:pic>
        <p:nvPicPr>
          <p:cNvPr id="15" name="Picture 14">
            <a:extLst>
              <a:ext uri="{FF2B5EF4-FFF2-40B4-BE49-F238E27FC236}">
                <a16:creationId xmlns:a16="http://schemas.microsoft.com/office/drawing/2014/main" id="{21B39B5F-8F6D-A515-BD90-D4CF428E1A7F}"/>
              </a:ext>
            </a:extLst>
          </p:cNvPr>
          <p:cNvPicPr>
            <a:picLocks noChangeAspect="1"/>
          </p:cNvPicPr>
          <p:nvPr/>
        </p:nvPicPr>
        <p:blipFill>
          <a:blip r:embed="rId6"/>
          <a:stretch>
            <a:fillRect/>
          </a:stretch>
        </p:blipFill>
        <p:spPr>
          <a:xfrm>
            <a:off x="8281317" y="3224799"/>
            <a:ext cx="2854817" cy="1072485"/>
          </a:xfrm>
          <a:prstGeom prst="rect">
            <a:avLst/>
          </a:prstGeom>
        </p:spPr>
      </p:pic>
      <p:pic>
        <p:nvPicPr>
          <p:cNvPr id="17" name="Picture 16">
            <a:extLst>
              <a:ext uri="{FF2B5EF4-FFF2-40B4-BE49-F238E27FC236}">
                <a16:creationId xmlns:a16="http://schemas.microsoft.com/office/drawing/2014/main" id="{7C917534-7CD3-BC28-ED01-13DC23508039}"/>
              </a:ext>
            </a:extLst>
          </p:cNvPr>
          <p:cNvPicPr>
            <a:picLocks noChangeAspect="1"/>
          </p:cNvPicPr>
          <p:nvPr/>
        </p:nvPicPr>
        <p:blipFill>
          <a:blip r:embed="rId7"/>
          <a:stretch>
            <a:fillRect/>
          </a:stretch>
        </p:blipFill>
        <p:spPr>
          <a:xfrm>
            <a:off x="958420" y="1198985"/>
            <a:ext cx="1381318" cy="800212"/>
          </a:xfrm>
          <a:prstGeom prst="rect">
            <a:avLst/>
          </a:prstGeom>
        </p:spPr>
      </p:pic>
      <p:pic>
        <p:nvPicPr>
          <p:cNvPr id="19" name="Picture 18">
            <a:extLst>
              <a:ext uri="{FF2B5EF4-FFF2-40B4-BE49-F238E27FC236}">
                <a16:creationId xmlns:a16="http://schemas.microsoft.com/office/drawing/2014/main" id="{8DD6ED0F-21C2-C000-A6F2-C833138634DD}"/>
              </a:ext>
            </a:extLst>
          </p:cNvPr>
          <p:cNvPicPr>
            <a:picLocks noChangeAspect="1"/>
          </p:cNvPicPr>
          <p:nvPr/>
        </p:nvPicPr>
        <p:blipFill>
          <a:blip r:embed="rId8"/>
          <a:stretch>
            <a:fillRect/>
          </a:stretch>
        </p:blipFill>
        <p:spPr>
          <a:xfrm>
            <a:off x="720477" y="2159967"/>
            <a:ext cx="3972479" cy="714475"/>
          </a:xfrm>
          <a:prstGeom prst="rect">
            <a:avLst/>
          </a:prstGeom>
        </p:spPr>
      </p:pic>
      <p:pic>
        <p:nvPicPr>
          <p:cNvPr id="21" name="Picture 20">
            <a:extLst>
              <a:ext uri="{FF2B5EF4-FFF2-40B4-BE49-F238E27FC236}">
                <a16:creationId xmlns:a16="http://schemas.microsoft.com/office/drawing/2014/main" id="{E9E35D08-F926-5C27-749B-C1EFE7FB0FC6}"/>
              </a:ext>
            </a:extLst>
          </p:cNvPr>
          <p:cNvPicPr>
            <a:picLocks noChangeAspect="1"/>
          </p:cNvPicPr>
          <p:nvPr/>
        </p:nvPicPr>
        <p:blipFill>
          <a:blip r:embed="rId9"/>
          <a:stretch>
            <a:fillRect/>
          </a:stretch>
        </p:blipFill>
        <p:spPr>
          <a:xfrm>
            <a:off x="2706716" y="1685980"/>
            <a:ext cx="1124107" cy="257211"/>
          </a:xfrm>
          <a:prstGeom prst="rect">
            <a:avLst/>
          </a:prstGeom>
        </p:spPr>
      </p:pic>
    </p:spTree>
    <p:extLst>
      <p:ext uri="{BB962C8B-B14F-4D97-AF65-F5344CB8AC3E}">
        <p14:creationId xmlns:p14="http://schemas.microsoft.com/office/powerpoint/2010/main" val="96424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9AF5A-3B4C-F2EA-387B-0A521A1E9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24DCD-3F29-8650-D455-D43E4CAD2A91}"/>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in controleverklaringen</a:t>
            </a:r>
          </a:p>
        </p:txBody>
      </p:sp>
      <p:pic>
        <p:nvPicPr>
          <p:cNvPr id="5" name="Picture 4">
            <a:extLst>
              <a:ext uri="{FF2B5EF4-FFF2-40B4-BE49-F238E27FC236}">
                <a16:creationId xmlns:a16="http://schemas.microsoft.com/office/drawing/2014/main" id="{CA790AE5-824B-5644-2B9C-D0711BC54E64}"/>
              </a:ext>
            </a:extLst>
          </p:cNvPr>
          <p:cNvPicPr>
            <a:picLocks noChangeAspect="1"/>
          </p:cNvPicPr>
          <p:nvPr/>
        </p:nvPicPr>
        <p:blipFill>
          <a:blip r:embed="rId2"/>
          <a:stretch>
            <a:fillRect/>
          </a:stretch>
        </p:blipFill>
        <p:spPr>
          <a:xfrm>
            <a:off x="720477" y="935831"/>
            <a:ext cx="4499080" cy="5400327"/>
          </a:xfrm>
          <a:prstGeom prst="rect">
            <a:avLst/>
          </a:prstGeom>
        </p:spPr>
      </p:pic>
      <p:pic>
        <p:nvPicPr>
          <p:cNvPr id="8" name="Picture 7">
            <a:extLst>
              <a:ext uri="{FF2B5EF4-FFF2-40B4-BE49-F238E27FC236}">
                <a16:creationId xmlns:a16="http://schemas.microsoft.com/office/drawing/2014/main" id="{F8E75E7A-E6AA-9977-CFED-84C3F5E12B86}"/>
              </a:ext>
            </a:extLst>
          </p:cNvPr>
          <p:cNvPicPr>
            <a:picLocks noChangeAspect="1"/>
          </p:cNvPicPr>
          <p:nvPr/>
        </p:nvPicPr>
        <p:blipFill>
          <a:blip r:embed="rId3"/>
          <a:stretch>
            <a:fillRect/>
          </a:stretch>
        </p:blipFill>
        <p:spPr>
          <a:xfrm>
            <a:off x="5761037" y="857750"/>
            <a:ext cx="4148224" cy="3055836"/>
          </a:xfrm>
          <a:prstGeom prst="rect">
            <a:avLst/>
          </a:prstGeom>
        </p:spPr>
      </p:pic>
      <p:pic>
        <p:nvPicPr>
          <p:cNvPr id="10" name="Picture 9">
            <a:extLst>
              <a:ext uri="{FF2B5EF4-FFF2-40B4-BE49-F238E27FC236}">
                <a16:creationId xmlns:a16="http://schemas.microsoft.com/office/drawing/2014/main" id="{6E552E43-A4E0-137F-1F21-BE1082BFF648}"/>
              </a:ext>
            </a:extLst>
          </p:cNvPr>
          <p:cNvPicPr>
            <a:picLocks noChangeAspect="1"/>
          </p:cNvPicPr>
          <p:nvPr/>
        </p:nvPicPr>
        <p:blipFill>
          <a:blip r:embed="rId4"/>
          <a:stretch>
            <a:fillRect/>
          </a:stretch>
        </p:blipFill>
        <p:spPr>
          <a:xfrm>
            <a:off x="5761037" y="4034391"/>
            <a:ext cx="4148224" cy="2306108"/>
          </a:xfrm>
          <a:prstGeom prst="rect">
            <a:avLst/>
          </a:prstGeom>
        </p:spPr>
      </p:pic>
    </p:spTree>
    <p:extLst>
      <p:ext uri="{BB962C8B-B14F-4D97-AF65-F5344CB8AC3E}">
        <p14:creationId xmlns:p14="http://schemas.microsoft.com/office/powerpoint/2010/main" val="355044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CA488-4396-26E7-A36A-4B9936D7F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19B51-A84A-07B8-EBA1-D385A26FF8A8}"/>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in controleverklaringen</a:t>
            </a:r>
          </a:p>
        </p:txBody>
      </p:sp>
      <p:sp>
        <p:nvSpPr>
          <p:cNvPr id="7" name="TextBox 6">
            <a:extLst>
              <a:ext uri="{FF2B5EF4-FFF2-40B4-BE49-F238E27FC236}">
                <a16:creationId xmlns:a16="http://schemas.microsoft.com/office/drawing/2014/main" id="{C9D0FDD8-4964-61C2-27B7-21BE727E9E69}"/>
              </a:ext>
            </a:extLst>
          </p:cNvPr>
          <p:cNvSpPr txBox="1"/>
          <p:nvPr/>
        </p:nvSpPr>
        <p:spPr>
          <a:xfrm>
            <a:off x="216421" y="5481217"/>
            <a:ext cx="4032448" cy="369332"/>
          </a:xfrm>
          <a:prstGeom prst="rect">
            <a:avLst/>
          </a:prstGeom>
          <a:noFill/>
        </p:spPr>
        <p:txBody>
          <a:bodyPr wrap="square">
            <a:spAutoFit/>
          </a:bodyPr>
          <a:lstStyle/>
          <a:p>
            <a:r>
              <a:rPr lang="nl-NL" dirty="0">
                <a:latin typeface="Arial" panose="020B0604020202020204" pitchFamily="34" charset="0"/>
                <a:cs typeface="Arial" panose="020B0604020202020204" pitchFamily="34" charset="0"/>
              </a:rPr>
              <a:t>Van Buuren and Litjens (2026) </a:t>
            </a:r>
            <a:endParaRPr lang="en-NL" dirty="0"/>
          </a:p>
        </p:txBody>
      </p:sp>
      <p:pic>
        <p:nvPicPr>
          <p:cNvPr id="4" name="Picture 3">
            <a:extLst>
              <a:ext uri="{FF2B5EF4-FFF2-40B4-BE49-F238E27FC236}">
                <a16:creationId xmlns:a16="http://schemas.microsoft.com/office/drawing/2014/main" id="{00B635B0-23B5-7675-1CD9-E5216AF989C0}"/>
              </a:ext>
            </a:extLst>
          </p:cNvPr>
          <p:cNvPicPr>
            <a:picLocks noChangeAspect="1"/>
          </p:cNvPicPr>
          <p:nvPr/>
        </p:nvPicPr>
        <p:blipFill>
          <a:blip r:embed="rId2"/>
          <a:stretch>
            <a:fillRect/>
          </a:stretch>
        </p:blipFill>
        <p:spPr>
          <a:xfrm>
            <a:off x="2016621" y="1079847"/>
            <a:ext cx="6912768" cy="3790210"/>
          </a:xfrm>
          <a:prstGeom prst="rect">
            <a:avLst/>
          </a:prstGeom>
        </p:spPr>
      </p:pic>
      <p:sp>
        <p:nvSpPr>
          <p:cNvPr id="5" name="TextBox 4">
            <a:extLst>
              <a:ext uri="{FF2B5EF4-FFF2-40B4-BE49-F238E27FC236}">
                <a16:creationId xmlns:a16="http://schemas.microsoft.com/office/drawing/2014/main" id="{804FBD3D-2F8D-4762-A7B0-AA5735D8F339}"/>
              </a:ext>
            </a:extLst>
          </p:cNvPr>
          <p:cNvSpPr txBox="1"/>
          <p:nvPr/>
        </p:nvSpPr>
        <p:spPr>
          <a:xfrm>
            <a:off x="2800222" y="4834886"/>
            <a:ext cx="5345565" cy="646331"/>
          </a:xfrm>
          <a:prstGeom prst="rect">
            <a:avLst/>
          </a:prstGeom>
          <a:noFill/>
        </p:spPr>
        <p:txBody>
          <a:bodyPr wrap="square">
            <a:spAutoFit/>
          </a:bodyPr>
          <a:lstStyle/>
          <a:p>
            <a:r>
              <a:rPr lang="en-GB" noProof="0" dirty="0">
                <a:latin typeface="Arial" panose="020B0604020202020204" pitchFamily="34" charset="0"/>
                <a:cs typeface="Arial" panose="020B0604020202020204" pitchFamily="34" charset="0"/>
              </a:rPr>
              <a:t>Boilerplate 	</a:t>
            </a:r>
            <a:r>
              <a:rPr lang="en-GB" noProof="0" dirty="0">
                <a:latin typeface="Arial" panose="020B0604020202020204" pitchFamily="34" charset="0"/>
                <a:cs typeface="Arial" panose="020B0604020202020204" pitchFamily="34" charset="0"/>
                <a:sym typeface="Wingdings" panose="05000000000000000000" pitchFamily="2" charset="2"/>
              </a:rPr>
              <a:t> </a:t>
            </a:r>
            <a:r>
              <a:rPr lang="en-GB" noProof="0" dirty="0" err="1">
                <a:latin typeface="Arial" panose="020B0604020202020204" pitchFamily="34" charset="0"/>
                <a:cs typeface="Arial" panose="020B0604020202020204" pitchFamily="34" charset="0"/>
                <a:sym typeface="Wingdings" panose="05000000000000000000" pitchFamily="2" charset="2"/>
              </a:rPr>
              <a:t>Boilerplat</a:t>
            </a:r>
            <a:r>
              <a:rPr lang="en-GB" dirty="0">
                <a:latin typeface="Arial" panose="020B0604020202020204" pitchFamily="34" charset="0"/>
                <a:cs typeface="Arial" panose="020B0604020202020204" pitchFamily="34" charset="0"/>
                <a:sym typeface="Wingdings" panose="05000000000000000000" pitchFamily="2" charset="2"/>
              </a:rPr>
              <a:t>e (no change)</a:t>
            </a:r>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Client-specific 	</a:t>
            </a:r>
            <a:r>
              <a:rPr lang="en-GB" noProof="0" dirty="0">
                <a:latin typeface="Arial" panose="020B0604020202020204" pitchFamily="34" charset="0"/>
                <a:cs typeface="Arial" panose="020B0604020202020204" pitchFamily="34" charset="0"/>
                <a:sym typeface="Wingdings" panose="05000000000000000000" pitchFamily="2" charset="2"/>
              </a:rPr>
              <a:t> changes</a:t>
            </a:r>
            <a:endParaRPr lang="en-GB" noProof="0" dirty="0"/>
          </a:p>
        </p:txBody>
      </p:sp>
    </p:spTree>
    <p:extLst>
      <p:ext uri="{BB962C8B-B14F-4D97-AF65-F5344CB8AC3E}">
        <p14:creationId xmlns:p14="http://schemas.microsoft.com/office/powerpoint/2010/main" val="145509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B9AB-3878-9FCD-8B9B-A7F64685F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46CAD-ECDB-398E-440F-5B336D54A650}"/>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in controleverklaringen</a:t>
            </a:r>
          </a:p>
        </p:txBody>
      </p:sp>
      <p:sp>
        <p:nvSpPr>
          <p:cNvPr id="7" name="TextBox 6">
            <a:extLst>
              <a:ext uri="{FF2B5EF4-FFF2-40B4-BE49-F238E27FC236}">
                <a16:creationId xmlns:a16="http://schemas.microsoft.com/office/drawing/2014/main" id="{700E931F-AEF8-B2DE-24A6-C05DD93F491A}"/>
              </a:ext>
            </a:extLst>
          </p:cNvPr>
          <p:cNvSpPr txBox="1"/>
          <p:nvPr/>
        </p:nvSpPr>
        <p:spPr>
          <a:xfrm>
            <a:off x="288429" y="5328319"/>
            <a:ext cx="4032448" cy="369332"/>
          </a:xfrm>
          <a:prstGeom prst="rect">
            <a:avLst/>
          </a:prstGeom>
          <a:noFill/>
        </p:spPr>
        <p:txBody>
          <a:bodyPr wrap="square">
            <a:spAutoFit/>
          </a:bodyPr>
          <a:lstStyle/>
          <a:p>
            <a:r>
              <a:rPr lang="nl-NL" dirty="0">
                <a:latin typeface="Arial" panose="020B0604020202020204" pitchFamily="34" charset="0"/>
                <a:cs typeface="Arial" panose="020B0604020202020204" pitchFamily="34" charset="0"/>
              </a:rPr>
              <a:t>Van Buuren and Litjens (2026) </a:t>
            </a:r>
            <a:endParaRPr lang="en-NL" dirty="0"/>
          </a:p>
        </p:txBody>
      </p:sp>
      <p:pic>
        <p:nvPicPr>
          <p:cNvPr id="5" name="Picture 4">
            <a:extLst>
              <a:ext uri="{FF2B5EF4-FFF2-40B4-BE49-F238E27FC236}">
                <a16:creationId xmlns:a16="http://schemas.microsoft.com/office/drawing/2014/main" id="{B00537C8-FD17-807A-1F97-41D5066D5488}"/>
              </a:ext>
            </a:extLst>
          </p:cNvPr>
          <p:cNvPicPr>
            <a:picLocks noChangeAspect="1"/>
          </p:cNvPicPr>
          <p:nvPr/>
        </p:nvPicPr>
        <p:blipFill>
          <a:blip r:embed="rId2"/>
          <a:stretch>
            <a:fillRect/>
          </a:stretch>
        </p:blipFill>
        <p:spPr>
          <a:xfrm>
            <a:off x="2592685" y="935831"/>
            <a:ext cx="6012801" cy="4190999"/>
          </a:xfrm>
          <a:prstGeom prst="rect">
            <a:avLst/>
          </a:prstGeom>
        </p:spPr>
      </p:pic>
    </p:spTree>
    <p:extLst>
      <p:ext uri="{BB962C8B-B14F-4D97-AF65-F5344CB8AC3E}">
        <p14:creationId xmlns:p14="http://schemas.microsoft.com/office/powerpoint/2010/main" val="3483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CE2DB-65A6-ADAB-D031-D03AD2CCD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AEB1E-306D-057A-E4CF-1A5EB12E6C92}"/>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in controleverklaringen</a:t>
            </a:r>
          </a:p>
        </p:txBody>
      </p:sp>
      <p:sp>
        <p:nvSpPr>
          <p:cNvPr id="7" name="TextBox 6">
            <a:extLst>
              <a:ext uri="{FF2B5EF4-FFF2-40B4-BE49-F238E27FC236}">
                <a16:creationId xmlns:a16="http://schemas.microsoft.com/office/drawing/2014/main" id="{0A7DAD4E-62D8-12B1-98FF-FE3B85FC57EA}"/>
              </a:ext>
            </a:extLst>
          </p:cNvPr>
          <p:cNvSpPr txBox="1"/>
          <p:nvPr/>
        </p:nvSpPr>
        <p:spPr>
          <a:xfrm>
            <a:off x="288429" y="5328319"/>
            <a:ext cx="4032448" cy="369332"/>
          </a:xfrm>
          <a:prstGeom prst="rect">
            <a:avLst/>
          </a:prstGeom>
          <a:noFill/>
        </p:spPr>
        <p:txBody>
          <a:bodyPr wrap="square">
            <a:spAutoFit/>
          </a:bodyPr>
          <a:lstStyle/>
          <a:p>
            <a:r>
              <a:rPr lang="nl-NL" dirty="0">
                <a:latin typeface="Arial" panose="020B0604020202020204" pitchFamily="34" charset="0"/>
                <a:cs typeface="Arial" panose="020B0604020202020204" pitchFamily="34" charset="0"/>
              </a:rPr>
              <a:t>Van Buuren and Litjens (2026) </a:t>
            </a:r>
            <a:endParaRPr lang="en-NL" dirty="0"/>
          </a:p>
        </p:txBody>
      </p:sp>
      <p:pic>
        <p:nvPicPr>
          <p:cNvPr id="8" name="Picture 7">
            <a:extLst>
              <a:ext uri="{FF2B5EF4-FFF2-40B4-BE49-F238E27FC236}">
                <a16:creationId xmlns:a16="http://schemas.microsoft.com/office/drawing/2014/main" id="{EBE4BBA7-FF40-B7F3-71AA-23EEFABC9963}"/>
              </a:ext>
            </a:extLst>
          </p:cNvPr>
          <p:cNvPicPr>
            <a:picLocks noChangeAspect="1"/>
          </p:cNvPicPr>
          <p:nvPr/>
        </p:nvPicPr>
        <p:blipFill>
          <a:blip r:embed="rId2"/>
          <a:stretch>
            <a:fillRect/>
          </a:stretch>
        </p:blipFill>
        <p:spPr>
          <a:xfrm>
            <a:off x="1152525" y="1544741"/>
            <a:ext cx="3744416" cy="3710984"/>
          </a:xfrm>
          <a:prstGeom prst="rect">
            <a:avLst/>
          </a:prstGeom>
        </p:spPr>
      </p:pic>
      <p:pic>
        <p:nvPicPr>
          <p:cNvPr id="10" name="Picture 9">
            <a:extLst>
              <a:ext uri="{FF2B5EF4-FFF2-40B4-BE49-F238E27FC236}">
                <a16:creationId xmlns:a16="http://schemas.microsoft.com/office/drawing/2014/main" id="{ACB03545-4206-07D9-EC1E-F4872BD1C37A}"/>
              </a:ext>
            </a:extLst>
          </p:cNvPr>
          <p:cNvPicPr>
            <a:picLocks noChangeAspect="1"/>
          </p:cNvPicPr>
          <p:nvPr/>
        </p:nvPicPr>
        <p:blipFill>
          <a:blip r:embed="rId3"/>
          <a:stretch>
            <a:fillRect/>
          </a:stretch>
        </p:blipFill>
        <p:spPr>
          <a:xfrm>
            <a:off x="5965716" y="1512799"/>
            <a:ext cx="3358126" cy="3606876"/>
          </a:xfrm>
          <a:prstGeom prst="rect">
            <a:avLst/>
          </a:prstGeom>
        </p:spPr>
      </p:pic>
      <p:sp>
        <p:nvSpPr>
          <p:cNvPr id="11" name="TextBox 10">
            <a:extLst>
              <a:ext uri="{FF2B5EF4-FFF2-40B4-BE49-F238E27FC236}">
                <a16:creationId xmlns:a16="http://schemas.microsoft.com/office/drawing/2014/main" id="{A03F8256-C9ED-7773-EF9B-F78D3661A7CE}"/>
              </a:ext>
            </a:extLst>
          </p:cNvPr>
          <p:cNvSpPr txBox="1"/>
          <p:nvPr/>
        </p:nvSpPr>
        <p:spPr>
          <a:xfrm>
            <a:off x="1404553" y="1175409"/>
            <a:ext cx="2628292" cy="369332"/>
          </a:xfrm>
          <a:prstGeom prst="rect">
            <a:avLst/>
          </a:prstGeom>
          <a:noFill/>
        </p:spPr>
        <p:txBody>
          <a:bodyPr wrap="square">
            <a:spAutoFit/>
          </a:bodyPr>
          <a:lstStyle/>
          <a:p>
            <a:pPr algn="ctr"/>
            <a:r>
              <a:rPr lang="nl-NL" dirty="0">
                <a:latin typeface="Arial" panose="020B0604020202020204" pitchFamily="34" charset="0"/>
                <a:cs typeface="Arial" panose="020B0604020202020204" pitchFamily="34" charset="0"/>
              </a:rPr>
              <a:t>Auditor </a:t>
            </a:r>
            <a:r>
              <a:rPr lang="nl-NL" dirty="0" err="1">
                <a:latin typeface="Arial" panose="020B0604020202020204" pitchFamily="34" charset="0"/>
                <a:cs typeface="Arial" panose="020B0604020202020204" pitchFamily="34" charset="0"/>
              </a:rPr>
              <a:t>characteristics</a:t>
            </a:r>
            <a:endParaRPr lang="en-NL" dirty="0"/>
          </a:p>
        </p:txBody>
      </p:sp>
      <p:sp>
        <p:nvSpPr>
          <p:cNvPr id="12" name="TextBox 11">
            <a:extLst>
              <a:ext uri="{FF2B5EF4-FFF2-40B4-BE49-F238E27FC236}">
                <a16:creationId xmlns:a16="http://schemas.microsoft.com/office/drawing/2014/main" id="{836EBA2F-1571-B817-5D6F-E54858D1F74E}"/>
              </a:ext>
            </a:extLst>
          </p:cNvPr>
          <p:cNvSpPr txBox="1"/>
          <p:nvPr/>
        </p:nvSpPr>
        <p:spPr>
          <a:xfrm>
            <a:off x="6175085" y="1143467"/>
            <a:ext cx="2628292" cy="369332"/>
          </a:xfrm>
          <a:prstGeom prst="rect">
            <a:avLst/>
          </a:prstGeom>
          <a:noFill/>
        </p:spPr>
        <p:txBody>
          <a:bodyPr wrap="square">
            <a:spAutoFit/>
          </a:bodyPr>
          <a:lstStyle/>
          <a:p>
            <a:pPr algn="ctr"/>
            <a:r>
              <a:rPr lang="nl-NL" dirty="0" err="1">
                <a:latin typeface="Arial" panose="020B0604020202020204" pitchFamily="34" charset="0"/>
                <a:cs typeface="Arial" panose="020B0604020202020204" pitchFamily="34" charset="0"/>
              </a:rPr>
              <a:t>Auditee</a:t>
            </a:r>
            <a:r>
              <a:rPr lang="nl-NL" dirty="0">
                <a:latin typeface="Arial" panose="020B0604020202020204" pitchFamily="34" charset="0"/>
                <a:cs typeface="Arial" panose="020B0604020202020204" pitchFamily="34" charset="0"/>
              </a:rPr>
              <a:t> risk</a:t>
            </a:r>
            <a:endParaRPr lang="en-NL" dirty="0"/>
          </a:p>
        </p:txBody>
      </p:sp>
    </p:spTree>
    <p:extLst>
      <p:ext uri="{BB962C8B-B14F-4D97-AF65-F5344CB8AC3E}">
        <p14:creationId xmlns:p14="http://schemas.microsoft.com/office/powerpoint/2010/main" val="239436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B466D-C595-C339-ADBE-401A302D2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378F4-9C99-ABF9-002B-6C9245A52FA7}"/>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Afsluitend</a:t>
            </a:r>
            <a:endParaRPr lang="en-NL"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FB67E02-AA66-852D-BD72-716D6113542C}"/>
              </a:ext>
            </a:extLst>
          </p:cNvPr>
          <p:cNvSpPr txBox="1"/>
          <p:nvPr/>
        </p:nvSpPr>
        <p:spPr>
          <a:xfrm>
            <a:off x="360437" y="1234883"/>
            <a:ext cx="10585176" cy="3447098"/>
          </a:xfrm>
          <a:prstGeom prst="rect">
            <a:avLst/>
          </a:prstGeom>
          <a:noFill/>
        </p:spPr>
        <p:txBody>
          <a:bodyPr wrap="square" rtlCol="0">
            <a:spAutoFit/>
          </a:bodyPr>
          <a:lstStyle/>
          <a:p>
            <a:pPr marL="342900" indent="-342900">
              <a:buFont typeface="Symbol" panose="05050102010706020507" pitchFamily="18" charset="2"/>
              <a:buChar char=""/>
            </a:pPr>
            <a:r>
              <a:rPr lang="nl-NL" dirty="0">
                <a:latin typeface="Arial" panose="020B0604020202020204" pitchFamily="34" charset="0"/>
                <a:cs typeface="Arial" panose="020B0604020202020204" pitchFamily="34" charset="0"/>
              </a:rPr>
              <a:t>Ontbrekende jurisprudentie, uitspraken toezichthouders</a:t>
            </a:r>
          </a:p>
          <a:p>
            <a:pPr marL="342900" indent="-342900">
              <a:buFont typeface="Symbol" panose="05050102010706020507" pitchFamily="18" charset="2"/>
              <a:buChar char=""/>
            </a:pPr>
            <a:endParaRPr lang="nl-NL"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dirty="0">
                <a:latin typeface="Arial" panose="020B0604020202020204" pitchFamily="34" charset="0"/>
                <a:cs typeface="Arial" panose="020B0604020202020204" pitchFamily="34" charset="0"/>
              </a:rPr>
              <a:t>Hoe meer een controleverklaring door een LLM wordt gegenereerd, hoe moeilijker het wordt om te verdedigen dat deze volledig het resultaat is van professioneel oordeel.</a:t>
            </a:r>
          </a:p>
          <a:p>
            <a:pPr marL="342900" indent="-342900">
              <a:buFont typeface="Symbol" panose="05050102010706020507" pitchFamily="18" charset="2"/>
              <a:buChar char=""/>
            </a:pPr>
            <a:endParaRPr lang="nl-NL"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dirty="0">
                <a:latin typeface="Arial" panose="020B0604020202020204" pitchFamily="34" charset="0"/>
                <a:cs typeface="Arial" panose="020B0604020202020204" pitchFamily="34" charset="0"/>
              </a:rPr>
              <a:t>Efficiëntiewinst door AI kan omslaan in verhoogd toezicht-, aansprakelijkheids- en reputatierisico.</a:t>
            </a:r>
          </a:p>
          <a:p>
            <a:pPr marL="342900" indent="-342900">
              <a:buFont typeface="Symbol" panose="05050102010706020507" pitchFamily="18" charset="2"/>
              <a:buChar char=""/>
            </a:pPr>
            <a:endParaRPr lang="nl-NL"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dirty="0">
                <a:latin typeface="Arial" panose="020B0604020202020204" pitchFamily="34" charset="0"/>
                <a:cs typeface="Arial" panose="020B0604020202020204" pitchFamily="34" charset="0"/>
              </a:rPr>
              <a:t>Wanneer controleverklaringen steeds meer probabilistisch gegenereerde tekst worden, rijst de vraag hoe dit zich verhoudt </a:t>
            </a:r>
            <a:r>
              <a:rPr lang="nl-NL">
                <a:latin typeface="Arial" panose="020B0604020202020204" pitchFamily="34" charset="0"/>
                <a:cs typeface="Arial" panose="020B0604020202020204" pitchFamily="34" charset="0"/>
              </a:rPr>
              <a:t>tot de leer </a:t>
            </a:r>
            <a:r>
              <a:rPr lang="nl-NL" dirty="0">
                <a:latin typeface="Arial" panose="020B0604020202020204" pitchFamily="34" charset="0"/>
                <a:cs typeface="Arial" panose="020B0604020202020204" pitchFamily="34" charset="0"/>
              </a:rPr>
              <a:t>van het gewekte vertrouwen.</a:t>
            </a:r>
          </a:p>
          <a:p>
            <a:pPr marL="342900" indent="-342900">
              <a:buFont typeface="Symbol" panose="05050102010706020507" pitchFamily="18" charset="2"/>
              <a:buChar char=""/>
            </a:pPr>
            <a:endParaRPr lang="nl-NL"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endParaRPr lang="nl-NL"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90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656E9-3C95-A453-CF23-A12335595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074B2-A373-E524-B7ED-5D2D871BAF76}"/>
              </a:ext>
            </a:extLst>
          </p:cNvPr>
          <p:cNvSpPr>
            <a:spLocks noGrp="1"/>
          </p:cNvSpPr>
          <p:nvPr>
            <p:ph type="title"/>
          </p:nvPr>
        </p:nvSpPr>
        <p:spPr>
          <a:xfrm>
            <a:off x="360437" y="468687"/>
            <a:ext cx="9903158" cy="735231"/>
          </a:xfrm>
        </p:spPr>
        <p:txBody>
          <a:bodyPr/>
          <a:lstStyle/>
          <a:p>
            <a:r>
              <a:rPr lang="nl-NL" dirty="0" err="1">
                <a:latin typeface="Arial" panose="020B0604020202020204" pitchFamily="34" charset="0"/>
                <a:cs typeface="Arial" panose="020B0604020202020204" pitchFamily="34" charset="0"/>
              </a:rPr>
              <a:t>Literature</a:t>
            </a:r>
            <a:endParaRPr lang="en-NL"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52C9CBE-5875-E217-7517-692134884C64}"/>
              </a:ext>
            </a:extLst>
          </p:cNvPr>
          <p:cNvSpPr txBox="1"/>
          <p:nvPr/>
        </p:nvSpPr>
        <p:spPr>
          <a:xfrm>
            <a:off x="360437" y="1234883"/>
            <a:ext cx="10585176" cy="3447098"/>
          </a:xfrm>
          <a:prstGeom prst="rect">
            <a:avLst/>
          </a:prstGeom>
          <a:noFill/>
        </p:spPr>
        <p:txBody>
          <a:bodyPr wrap="square" rtlCol="0">
            <a:spAutoFit/>
          </a:bodyPr>
          <a:lstStyle/>
          <a:p>
            <a:pPr marL="342900" indent="-342900">
              <a:buFont typeface="Symbol" panose="05050102010706020507" pitchFamily="18" charset="2"/>
              <a:buChar char=""/>
            </a:pPr>
            <a:r>
              <a:rPr lang="nl-NL" dirty="0">
                <a:latin typeface="Arial" panose="020B0604020202020204" pitchFamily="34" charset="0"/>
                <a:cs typeface="Arial" panose="020B0604020202020204" pitchFamily="34" charset="0"/>
              </a:rPr>
              <a:t>Dik, S., &amp; Erdem, O. (2025). </a:t>
            </a:r>
            <a:r>
              <a:rPr lang="nl-NL" dirty="0" err="1">
                <a:latin typeface="Arial" panose="020B0604020202020204" pitchFamily="34" charset="0"/>
                <a:cs typeface="Arial" panose="020B0604020202020204" pitchFamily="34" charset="0"/>
              </a:rPr>
              <a:t>Assessing</a:t>
            </a:r>
            <a:r>
              <a:rPr lang="nl-NL" dirty="0">
                <a:latin typeface="Arial" panose="020B0604020202020204" pitchFamily="34" charset="0"/>
                <a:cs typeface="Arial" panose="020B0604020202020204" pitchFamily="34" charset="0"/>
              </a:rPr>
              <a:t> GPT-Zero’s </a:t>
            </a:r>
            <a:r>
              <a:rPr lang="nl-NL" dirty="0" err="1">
                <a:latin typeface="Arial" panose="020B0604020202020204" pitchFamily="34" charset="0"/>
                <a:cs typeface="Arial" panose="020B0604020202020204" pitchFamily="34" charset="0"/>
              </a:rPr>
              <a:t>Accuracy</a:t>
            </a:r>
            <a:r>
              <a:rPr lang="nl-NL" dirty="0">
                <a:latin typeface="Arial" panose="020B0604020202020204" pitchFamily="34" charset="0"/>
                <a:cs typeface="Arial" panose="020B0604020202020204" pitchFamily="34" charset="0"/>
              </a:rPr>
              <a:t> in </a:t>
            </a:r>
            <a:r>
              <a:rPr lang="nl-NL" dirty="0" err="1">
                <a:latin typeface="Arial" panose="020B0604020202020204" pitchFamily="34" charset="0"/>
                <a:cs typeface="Arial" panose="020B0604020202020204" pitchFamily="34" charset="0"/>
              </a:rPr>
              <a:t>Identifying</a:t>
            </a:r>
            <a:r>
              <a:rPr lang="nl-NL" dirty="0">
                <a:latin typeface="Arial" panose="020B0604020202020204" pitchFamily="34" charset="0"/>
                <a:cs typeface="Arial" panose="020B0604020202020204" pitchFamily="34" charset="0"/>
              </a:rPr>
              <a:t> AI vs. Human-</a:t>
            </a:r>
            <a:r>
              <a:rPr lang="nl-NL" dirty="0" err="1">
                <a:latin typeface="Arial" panose="020B0604020202020204" pitchFamily="34" charset="0"/>
                <a:cs typeface="Arial" panose="020B0604020202020204" pitchFamily="34" charset="0"/>
              </a:rPr>
              <a:t>Written</a:t>
            </a:r>
            <a:r>
              <a:rPr lang="nl-NL" dirty="0">
                <a:latin typeface="Arial" panose="020B0604020202020204" pitchFamily="34" charset="0"/>
                <a:cs typeface="Arial" panose="020B0604020202020204" pitchFamily="34" charset="0"/>
              </a:rPr>
              <a:t> Essays. </a:t>
            </a:r>
            <a:r>
              <a:rPr lang="nl-NL" i="1" dirty="0" err="1">
                <a:latin typeface="Arial" panose="020B0604020202020204" pitchFamily="34" charset="0"/>
                <a:cs typeface="Arial" panose="020B0604020202020204" pitchFamily="34" charset="0"/>
              </a:rPr>
              <a:t>Proceedings</a:t>
            </a:r>
            <a:r>
              <a:rPr lang="nl-NL" i="1" dirty="0">
                <a:latin typeface="Arial" panose="020B0604020202020204" pitchFamily="34" charset="0"/>
                <a:cs typeface="Arial" panose="020B0604020202020204" pitchFamily="34" charset="0"/>
              </a:rPr>
              <a:t> of International Mathematical Sciences</a:t>
            </a:r>
            <a:r>
              <a:rPr lang="nl-NL" dirty="0">
                <a:latin typeface="Arial" panose="020B0604020202020204" pitchFamily="34" charset="0"/>
                <a:cs typeface="Arial" panose="020B0604020202020204" pitchFamily="34" charset="0"/>
              </a:rPr>
              <a:t>, </a:t>
            </a:r>
            <a:r>
              <a:rPr lang="nl-NL" i="1" dirty="0">
                <a:latin typeface="Arial" panose="020B0604020202020204" pitchFamily="34" charset="0"/>
                <a:cs typeface="Arial" panose="020B0604020202020204" pitchFamily="34" charset="0"/>
              </a:rPr>
              <a:t>7</a:t>
            </a:r>
            <a:r>
              <a:rPr lang="nl-NL" dirty="0">
                <a:latin typeface="Arial" panose="020B0604020202020204" pitchFamily="34" charset="0"/>
                <a:cs typeface="Arial" panose="020B0604020202020204" pitchFamily="34" charset="0"/>
              </a:rPr>
              <a:t>(2), 54-58.</a:t>
            </a:r>
            <a:endParaRPr lang="en-GB"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en-GB" dirty="0">
                <a:latin typeface="Arial" panose="020B0604020202020204" pitchFamily="34" charset="0"/>
                <a:cs typeface="Arial" panose="020B0604020202020204" pitchFamily="34" charset="0"/>
              </a:rPr>
              <a:t>Blankespoor, E., Dehaan, E., &amp; Li, Q. (2026). Generative AI in financial reporting. </a:t>
            </a:r>
            <a:r>
              <a:rPr lang="en-GB" i="1" dirty="0">
                <a:latin typeface="Arial" panose="020B0604020202020204" pitchFamily="34" charset="0"/>
                <a:cs typeface="Arial" panose="020B0604020202020204" pitchFamily="34" charset="0"/>
              </a:rPr>
              <a:t>Journal of Accounting Research</a:t>
            </a:r>
            <a:r>
              <a:rPr lang="en-GB" dirty="0">
                <a:latin typeface="Arial" panose="020B0604020202020204" pitchFamily="34" charset="0"/>
                <a:cs typeface="Arial" panose="020B0604020202020204" pitchFamily="34" charset="0"/>
              </a:rPr>
              <a:t>.</a:t>
            </a:r>
          </a:p>
          <a:p>
            <a:pPr marL="342900" indent="-342900">
              <a:buFont typeface="Symbol" panose="05050102010706020507" pitchFamily="18" charset="2"/>
              <a:buChar char=""/>
            </a:pPr>
            <a:r>
              <a:rPr lang="en-GB" dirty="0">
                <a:latin typeface="Arial" panose="020B0604020202020204" pitchFamily="34" charset="0"/>
                <a:cs typeface="Arial" panose="020B0604020202020204" pitchFamily="34" charset="0"/>
              </a:rPr>
              <a:t>Song, X., Hou, W., Ouyang, Z., &amp; Hao, F. (2026). AI washing: Strategic disclosure and backlash. </a:t>
            </a:r>
            <a:r>
              <a:rPr lang="en-GB" i="1" dirty="0">
                <a:latin typeface="Arial" panose="020B0604020202020204" pitchFamily="34" charset="0"/>
                <a:cs typeface="Arial" panose="020B0604020202020204" pitchFamily="34" charset="0"/>
              </a:rPr>
              <a:t>Finance Research Letters</a:t>
            </a:r>
            <a:r>
              <a:rPr lang="en-GB" dirty="0">
                <a:latin typeface="Arial" panose="020B0604020202020204" pitchFamily="34" charset="0"/>
                <a:cs typeface="Arial" panose="020B0604020202020204" pitchFamily="34" charset="0"/>
              </a:rPr>
              <a:t>, 109684.</a:t>
            </a:r>
          </a:p>
          <a:p>
            <a:pPr marL="342900" indent="-342900">
              <a:buFont typeface="Symbol" panose="05050102010706020507" pitchFamily="18" charset="2"/>
              <a:buChar char=""/>
            </a:pPr>
            <a:r>
              <a:rPr lang="en-GB" dirty="0">
                <a:latin typeface="Arial" panose="020B0604020202020204" pitchFamily="34" charset="0"/>
                <a:cs typeface="Arial" panose="020B0604020202020204" pitchFamily="34" charset="0"/>
              </a:rPr>
              <a:t>Van Buuren and Litjens, R. (2026) Generative AI in Auditor Reporting: Evidence from UK Audit Reports, </a:t>
            </a:r>
            <a:r>
              <a:rPr lang="en-GB" i="1" dirty="0">
                <a:latin typeface="Arial" panose="020B0604020202020204" pitchFamily="34" charset="0"/>
                <a:cs typeface="Arial" panose="020B0604020202020204" pitchFamily="34" charset="0"/>
              </a:rPr>
              <a:t>Working Paper</a:t>
            </a:r>
            <a:endParaRPr lang="en-GB"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en-GB" dirty="0">
                <a:latin typeface="Arial" panose="020B0604020202020204" pitchFamily="34" charset="0"/>
                <a:cs typeface="Arial" panose="020B0604020202020204" pitchFamily="34" charset="0"/>
              </a:rPr>
              <a:t>Walters, W. H. (2023). The effectiveness of software designed to detect AI-generated writing: A comparison of 16 AI text detectors. </a:t>
            </a:r>
            <a:r>
              <a:rPr lang="en-GB" i="1" dirty="0">
                <a:latin typeface="Arial" panose="020B0604020202020204" pitchFamily="34" charset="0"/>
                <a:cs typeface="Arial" panose="020B0604020202020204" pitchFamily="34" charset="0"/>
              </a:rPr>
              <a:t>Open Information Science</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7</a:t>
            </a:r>
            <a:r>
              <a:rPr lang="en-GB" dirty="0">
                <a:latin typeface="Arial" panose="020B0604020202020204" pitchFamily="34" charset="0"/>
                <a:cs typeface="Arial" panose="020B0604020202020204" pitchFamily="34" charset="0"/>
              </a:rPr>
              <a:t>(1), 20220158.</a:t>
            </a:r>
            <a:endParaRPr lang="nl-NL"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endParaRPr lang="nl-NL"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4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35A9F-BACE-263B-0B9B-B1283197B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DA21A-7D1F-606D-4476-D238B903989D}"/>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Overzicht</a:t>
            </a:r>
            <a:endParaRPr lang="en-NL"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CF94DA-ECC4-E43E-2C74-ABD76A1471EB}"/>
              </a:ext>
            </a:extLst>
          </p:cNvPr>
          <p:cNvSpPr txBox="1"/>
          <p:nvPr/>
        </p:nvSpPr>
        <p:spPr>
          <a:xfrm>
            <a:off x="180218" y="1295871"/>
            <a:ext cx="11161638" cy="1323439"/>
          </a:xfrm>
          <a:prstGeom prst="rect">
            <a:avLst/>
          </a:prstGeom>
          <a:noFill/>
        </p:spPr>
        <p:txBody>
          <a:bodyPr wrap="square" rtlCol="0">
            <a:spAutoFit/>
          </a:bodyPr>
          <a:lstStyle/>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AI-detectie</a:t>
            </a:r>
          </a:p>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AI-detectie in financiële verslaggeving</a:t>
            </a:r>
          </a:p>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AI-detectie in de controleverklaring</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0753829-8EB6-F110-C083-063C6E9EED15}"/>
              </a:ext>
            </a:extLst>
          </p:cNvPr>
          <p:cNvPicPr>
            <a:picLocks noChangeAspect="1"/>
          </p:cNvPicPr>
          <p:nvPr/>
        </p:nvPicPr>
        <p:blipFill>
          <a:blip r:embed="rId2"/>
          <a:stretch>
            <a:fillRect/>
          </a:stretch>
        </p:blipFill>
        <p:spPr>
          <a:xfrm>
            <a:off x="4680917" y="3544163"/>
            <a:ext cx="5256584" cy="317778"/>
          </a:xfrm>
          <a:prstGeom prst="rect">
            <a:avLst/>
          </a:prstGeom>
        </p:spPr>
      </p:pic>
      <p:pic>
        <p:nvPicPr>
          <p:cNvPr id="8" name="Picture 7">
            <a:extLst>
              <a:ext uri="{FF2B5EF4-FFF2-40B4-BE49-F238E27FC236}">
                <a16:creationId xmlns:a16="http://schemas.microsoft.com/office/drawing/2014/main" id="{CD227033-B121-1266-0ECA-E2C93EF1C252}"/>
              </a:ext>
            </a:extLst>
          </p:cNvPr>
          <p:cNvPicPr>
            <a:picLocks noChangeAspect="1"/>
          </p:cNvPicPr>
          <p:nvPr/>
        </p:nvPicPr>
        <p:blipFill>
          <a:blip r:embed="rId3"/>
          <a:stretch>
            <a:fillRect/>
          </a:stretch>
        </p:blipFill>
        <p:spPr>
          <a:xfrm>
            <a:off x="4680917" y="4248199"/>
            <a:ext cx="6192688" cy="717048"/>
          </a:xfrm>
          <a:prstGeom prst="rect">
            <a:avLst/>
          </a:prstGeom>
        </p:spPr>
      </p:pic>
      <p:pic>
        <p:nvPicPr>
          <p:cNvPr id="11" name="Picture 10">
            <a:extLst>
              <a:ext uri="{FF2B5EF4-FFF2-40B4-BE49-F238E27FC236}">
                <a16:creationId xmlns:a16="http://schemas.microsoft.com/office/drawing/2014/main" id="{5FFEF080-643C-11EF-5DDE-A40A22E99E18}"/>
              </a:ext>
            </a:extLst>
          </p:cNvPr>
          <p:cNvPicPr>
            <a:picLocks noChangeAspect="1"/>
          </p:cNvPicPr>
          <p:nvPr/>
        </p:nvPicPr>
        <p:blipFill>
          <a:blip r:embed="rId4"/>
          <a:stretch>
            <a:fillRect/>
          </a:stretch>
        </p:blipFill>
        <p:spPr>
          <a:xfrm>
            <a:off x="4680917" y="3861941"/>
            <a:ext cx="4710340" cy="311333"/>
          </a:xfrm>
          <a:prstGeom prst="rect">
            <a:avLst/>
          </a:prstGeom>
        </p:spPr>
      </p:pic>
    </p:spTree>
    <p:extLst>
      <p:ext uri="{BB962C8B-B14F-4D97-AF65-F5344CB8AC3E}">
        <p14:creationId xmlns:p14="http://schemas.microsoft.com/office/powerpoint/2010/main" val="301831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4164D-5B6A-445A-8494-9F50BAB8C19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44031BD-DBB8-F32A-1FFD-0A70D9A358E8}"/>
              </a:ext>
            </a:extLst>
          </p:cNvPr>
          <p:cNvSpPr txBox="1"/>
          <p:nvPr/>
        </p:nvSpPr>
        <p:spPr>
          <a:xfrm>
            <a:off x="1656581" y="509880"/>
            <a:ext cx="3276563" cy="707886"/>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1984 - Orwell</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2B0CF50-F7E1-4491-225D-B48FD0BE1E12}"/>
              </a:ext>
            </a:extLst>
          </p:cNvPr>
          <p:cNvSpPr txBox="1"/>
          <p:nvPr/>
        </p:nvSpPr>
        <p:spPr>
          <a:xfrm>
            <a:off x="1045418" y="935831"/>
            <a:ext cx="3743710" cy="3970318"/>
          </a:xfrm>
          <a:prstGeom prst="rect">
            <a:avLst/>
          </a:prstGeom>
          <a:noFill/>
        </p:spPr>
        <p:txBody>
          <a:bodyPr wrap="square">
            <a:spAutoFit/>
          </a:bodyPr>
          <a:lstStyle/>
          <a:p>
            <a:pPr>
              <a:buNone/>
            </a:pPr>
            <a:r>
              <a:rPr lang="en-GB" sz="1400" dirty="0"/>
              <a:t>It could not have been ten seconds, and yet it seemed a long time that their hands were clasped together. He had time to learn every detail of her hand. He explored the long fingers, the shapely nails, the work-hardened palm with its row of callouses, the smooth flesh under the wrist. Merely from feeling it he would have known it by sight. In the same instant it occurred to him that he did not know what colour the girl's eyes were. They were probably brown, but people with dark hair sometimes had blue eyes. To turn his head and look at her would have been inconceivable folly. With hands locked together, invisible among the press of bodies, they stared steadily in front of them, and instead of the eyes of the girl, the eyes of the aged prisoner gazed mournfully at Winston out of nests of hair.</a:t>
            </a:r>
          </a:p>
        </p:txBody>
      </p:sp>
      <p:pic>
        <p:nvPicPr>
          <p:cNvPr id="8" name="Picture 7">
            <a:extLst>
              <a:ext uri="{FF2B5EF4-FFF2-40B4-BE49-F238E27FC236}">
                <a16:creationId xmlns:a16="http://schemas.microsoft.com/office/drawing/2014/main" id="{E9AB3420-7F28-4607-B41C-78BECC7B5738}"/>
              </a:ext>
            </a:extLst>
          </p:cNvPr>
          <p:cNvPicPr>
            <a:picLocks noChangeAspect="1"/>
          </p:cNvPicPr>
          <p:nvPr/>
        </p:nvPicPr>
        <p:blipFill>
          <a:blip r:embed="rId2"/>
          <a:stretch>
            <a:fillRect/>
          </a:stretch>
        </p:blipFill>
        <p:spPr>
          <a:xfrm>
            <a:off x="1167407" y="4954591"/>
            <a:ext cx="3765737" cy="1214258"/>
          </a:xfrm>
          <a:prstGeom prst="rect">
            <a:avLst/>
          </a:prstGeom>
        </p:spPr>
      </p:pic>
      <p:sp>
        <p:nvSpPr>
          <p:cNvPr id="10" name="TextBox 9">
            <a:extLst>
              <a:ext uri="{FF2B5EF4-FFF2-40B4-BE49-F238E27FC236}">
                <a16:creationId xmlns:a16="http://schemas.microsoft.com/office/drawing/2014/main" id="{732F525F-7182-C755-2F85-A41BBA674BD1}"/>
              </a:ext>
            </a:extLst>
          </p:cNvPr>
          <p:cNvSpPr txBox="1"/>
          <p:nvPr/>
        </p:nvSpPr>
        <p:spPr>
          <a:xfrm>
            <a:off x="5977061" y="863823"/>
            <a:ext cx="3743710" cy="3754874"/>
          </a:xfrm>
          <a:prstGeom prst="rect">
            <a:avLst/>
          </a:prstGeom>
          <a:noFill/>
        </p:spPr>
        <p:txBody>
          <a:bodyPr wrap="square">
            <a:spAutoFit/>
          </a:bodyPr>
          <a:lstStyle/>
          <a:p>
            <a:pPr>
              <a:buNone/>
            </a:pPr>
            <a:r>
              <a:rPr lang="en-GB" sz="1400" dirty="0"/>
              <a:t>Their hands were only touching for a few seconds, but to him it felt much longer. During that brief moment, he noticed every detail of her hand — the length of her fingers, the shape of her nails, the roughness of her palm from physical work, and the softness near her wrist. The feeling was so distinct that he believed he could recognize her hand anywhere. At the same time, he realized he had never actually looked into her eyes or noticed their color. They were likely brown, although dark-haired people could sometimes have blue eyes. Turning to look at her directly would have been far too dangerous. Surrounded by the crowd, they kept their eyes forward, pretending not to notice each other, while the tired eyes of the old prisoner stared sadly toward Winston through tangled hair.</a:t>
            </a:r>
          </a:p>
        </p:txBody>
      </p:sp>
      <p:sp>
        <p:nvSpPr>
          <p:cNvPr id="11" name="TextBox 10">
            <a:extLst>
              <a:ext uri="{FF2B5EF4-FFF2-40B4-BE49-F238E27FC236}">
                <a16:creationId xmlns:a16="http://schemas.microsoft.com/office/drawing/2014/main" id="{2967B642-1C32-5F7A-09E7-399C6A72E2E1}"/>
              </a:ext>
            </a:extLst>
          </p:cNvPr>
          <p:cNvSpPr txBox="1"/>
          <p:nvPr/>
        </p:nvSpPr>
        <p:spPr>
          <a:xfrm>
            <a:off x="6581254" y="477500"/>
            <a:ext cx="3276563" cy="707886"/>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1984 – </a:t>
            </a:r>
            <a:r>
              <a:rPr lang="nl-NL" sz="2000" dirty="0" err="1">
                <a:latin typeface="Arial" panose="020B0604020202020204" pitchFamily="34" charset="0"/>
                <a:cs typeface="Arial" panose="020B0604020202020204" pitchFamily="34" charset="0"/>
              </a:rPr>
              <a:t>ChatGPT</a:t>
            </a:r>
            <a:endParaRPr lang="nl-NL" sz="2000"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89273D4-BF1E-52F4-7400-4C44E672BF6A}"/>
              </a:ext>
            </a:extLst>
          </p:cNvPr>
          <p:cNvPicPr>
            <a:picLocks noChangeAspect="1"/>
          </p:cNvPicPr>
          <p:nvPr/>
        </p:nvPicPr>
        <p:blipFill>
          <a:blip r:embed="rId3"/>
          <a:stretch>
            <a:fillRect/>
          </a:stretch>
        </p:blipFill>
        <p:spPr>
          <a:xfrm>
            <a:off x="6179025" y="4734026"/>
            <a:ext cx="3541745" cy="1661984"/>
          </a:xfrm>
          <a:prstGeom prst="rect">
            <a:avLst/>
          </a:prstGeom>
        </p:spPr>
      </p:pic>
    </p:spTree>
    <p:extLst>
      <p:ext uri="{BB962C8B-B14F-4D97-AF65-F5344CB8AC3E}">
        <p14:creationId xmlns:p14="http://schemas.microsoft.com/office/powerpoint/2010/main" val="11734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0001-F887-FC09-5CFA-F39C2A0FB0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8D37BFA-E928-DA57-EE39-A84DBC9C56CC}"/>
              </a:ext>
            </a:extLst>
          </p:cNvPr>
          <p:cNvSpPr txBox="1"/>
          <p:nvPr/>
        </p:nvSpPr>
        <p:spPr>
          <a:xfrm>
            <a:off x="1656581" y="509880"/>
            <a:ext cx="3276563" cy="707886"/>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1984 - Orwell</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53A7CA6-FA54-47CF-ADD6-17E04CF7AC27}"/>
              </a:ext>
            </a:extLst>
          </p:cNvPr>
          <p:cNvSpPr txBox="1"/>
          <p:nvPr/>
        </p:nvSpPr>
        <p:spPr>
          <a:xfrm>
            <a:off x="1045418" y="935831"/>
            <a:ext cx="3743710" cy="3970318"/>
          </a:xfrm>
          <a:prstGeom prst="rect">
            <a:avLst/>
          </a:prstGeom>
          <a:noFill/>
        </p:spPr>
        <p:txBody>
          <a:bodyPr wrap="square">
            <a:spAutoFit/>
          </a:bodyPr>
          <a:lstStyle/>
          <a:p>
            <a:pPr>
              <a:buNone/>
            </a:pPr>
            <a:r>
              <a:rPr lang="en-GB" sz="1400" dirty="0"/>
              <a:t>It could not have been ten seconds, and yet it seemed a long time that their hands were clasped together. </a:t>
            </a:r>
            <a:r>
              <a:rPr lang="en-GB" sz="1400" dirty="0">
                <a:highlight>
                  <a:srgbClr val="00FFFF"/>
                </a:highlight>
              </a:rPr>
              <a:t>He had time to learn every detail of her hand. He explored the long fingers, the shapely nails, the work-hardened palm with its row of callouses, the smooth flesh under the wrist</a:t>
            </a:r>
            <a:r>
              <a:rPr lang="en-GB" sz="1400" dirty="0"/>
              <a:t>. </a:t>
            </a:r>
            <a:r>
              <a:rPr lang="en-GB" sz="1400" dirty="0">
                <a:highlight>
                  <a:srgbClr val="FFFF00"/>
                </a:highlight>
              </a:rPr>
              <a:t>Merely from feeling it he would have known it by sight</a:t>
            </a:r>
            <a:r>
              <a:rPr lang="en-GB" sz="1400" dirty="0"/>
              <a:t>. In the same instant it occurred to him that he did not know what colour the girl's eyes were. They were probably brown, but people with dark hair sometimes had blue eyes. To turn his head and look at her would have been inconceivable folly. With hands locked together, invisible among the press of bodies, they stared steadily in front of them, and instead of the eyes of the girl, the eyes of the aged prisoner gazed mournfully at Winston out of nests of hair.</a:t>
            </a:r>
          </a:p>
        </p:txBody>
      </p:sp>
      <p:sp>
        <p:nvSpPr>
          <p:cNvPr id="10" name="TextBox 9">
            <a:extLst>
              <a:ext uri="{FF2B5EF4-FFF2-40B4-BE49-F238E27FC236}">
                <a16:creationId xmlns:a16="http://schemas.microsoft.com/office/drawing/2014/main" id="{FB24719C-EF10-450E-C479-B60FB9C98043}"/>
              </a:ext>
            </a:extLst>
          </p:cNvPr>
          <p:cNvSpPr txBox="1"/>
          <p:nvPr/>
        </p:nvSpPr>
        <p:spPr>
          <a:xfrm>
            <a:off x="5977061" y="863823"/>
            <a:ext cx="3743710" cy="3754874"/>
          </a:xfrm>
          <a:prstGeom prst="rect">
            <a:avLst/>
          </a:prstGeom>
          <a:noFill/>
        </p:spPr>
        <p:txBody>
          <a:bodyPr wrap="square">
            <a:spAutoFit/>
          </a:bodyPr>
          <a:lstStyle/>
          <a:p>
            <a:pPr>
              <a:buNone/>
            </a:pPr>
            <a:r>
              <a:rPr lang="en-GB" sz="1400" dirty="0"/>
              <a:t>Their hands were only touching for a few seconds, but to him it felt much longer. </a:t>
            </a:r>
            <a:r>
              <a:rPr lang="en-GB" sz="1400" dirty="0">
                <a:highlight>
                  <a:srgbClr val="00FFFF"/>
                </a:highlight>
              </a:rPr>
              <a:t>During that brief moment, he noticed every detail of her hand — the length of her fingers, the shape of her nails, the roughness of her palm from physical work, and the softness near her wrist</a:t>
            </a:r>
            <a:r>
              <a:rPr lang="en-GB" sz="1400" dirty="0"/>
              <a:t>. </a:t>
            </a:r>
            <a:r>
              <a:rPr lang="en-GB" sz="1400" dirty="0">
                <a:highlight>
                  <a:srgbClr val="FFFF00"/>
                </a:highlight>
              </a:rPr>
              <a:t>The feeling was so distinct that he believed he could recognize her hand anywhere</a:t>
            </a:r>
            <a:r>
              <a:rPr lang="en-GB" sz="1400" dirty="0"/>
              <a:t>. At the same time, he realized he had never actually looked into her eyes or noticed their color. They were likely brown, although dark-haired people could sometimes have blue eyes. Turning to look at her directly would have been far too dangerous. Surrounded by the crowd, they kept their eyes forward, pretending not to notice each other, while the tired eyes of the old prisoner stared sadly toward Winston through tangled hair.</a:t>
            </a:r>
          </a:p>
        </p:txBody>
      </p:sp>
      <p:sp>
        <p:nvSpPr>
          <p:cNvPr id="11" name="TextBox 10">
            <a:extLst>
              <a:ext uri="{FF2B5EF4-FFF2-40B4-BE49-F238E27FC236}">
                <a16:creationId xmlns:a16="http://schemas.microsoft.com/office/drawing/2014/main" id="{683089F8-74B9-755F-6A6E-CC26B50FCCD4}"/>
              </a:ext>
            </a:extLst>
          </p:cNvPr>
          <p:cNvSpPr txBox="1"/>
          <p:nvPr/>
        </p:nvSpPr>
        <p:spPr>
          <a:xfrm>
            <a:off x="6581254" y="477500"/>
            <a:ext cx="3276563" cy="707886"/>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1984 – </a:t>
            </a:r>
            <a:r>
              <a:rPr lang="nl-NL" sz="2000" dirty="0" err="1">
                <a:latin typeface="Arial" panose="020B0604020202020204" pitchFamily="34" charset="0"/>
                <a:cs typeface="Arial" panose="020B0604020202020204" pitchFamily="34" charset="0"/>
              </a:rPr>
              <a:t>ChatGPT</a:t>
            </a:r>
            <a:endParaRPr lang="nl-NL" sz="2000"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40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DC696-1E8D-E728-61BC-9EEDB27DE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22DBE-D10A-B3A1-C919-786574692AB8}"/>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(LLM)</a:t>
            </a:r>
            <a:endParaRPr lang="en-NL"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8B3FB0-8826-8D4F-E735-621BBD6FA8AA}"/>
                  </a:ext>
                </a:extLst>
              </p:cNvPr>
              <p:cNvSpPr txBox="1"/>
              <p:nvPr/>
            </p:nvSpPr>
            <p:spPr>
              <a:xfrm>
                <a:off x="432445" y="1357278"/>
                <a:ext cx="11161638" cy="2246769"/>
              </a:xfrm>
              <a:prstGeom prst="rect">
                <a:avLst/>
              </a:prstGeom>
              <a:noFill/>
            </p:spPr>
            <p:txBody>
              <a:bodyPr wrap="square" rtlCol="0">
                <a:spAutoFit/>
              </a:bodyPr>
              <a:lstStyle/>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Een LLM berekent continue: </a:t>
                </a:r>
                <a14:m>
                  <m:oMath xmlns:m="http://schemas.openxmlformats.org/officeDocument/2006/math">
                    <m:r>
                      <a:rPr lang="nl-NL" sz="2000" i="1">
                        <a:latin typeface="Cambria Math" panose="02040503050406030204" pitchFamily="18" charset="0"/>
                      </a:rPr>
                      <m:t>𝑃</m:t>
                    </m:r>
                    <m:r>
                      <a:rPr lang="nl-NL" sz="2000" i="1">
                        <a:latin typeface="Cambria Math" panose="02040503050406030204" pitchFamily="18" charset="0"/>
                      </a:rPr>
                      <m:t>(</m:t>
                    </m:r>
                    <m:sSub>
                      <m:sSubPr>
                        <m:ctrlPr>
                          <a:rPr lang="nl-NL" sz="2000" i="1">
                            <a:latin typeface="Cambria Math" panose="02040503050406030204" pitchFamily="18" charset="0"/>
                          </a:rPr>
                        </m:ctrlPr>
                      </m:sSubPr>
                      <m:e>
                        <m:r>
                          <a:rPr lang="nl-NL" sz="2000" i="1">
                            <a:latin typeface="Cambria Math" panose="02040503050406030204" pitchFamily="18" charset="0"/>
                            <a:ea typeface="Cambria Math" panose="02040503050406030204" pitchFamily="18" charset="0"/>
                          </a:rPr>
                          <m:t>𝜔</m:t>
                        </m:r>
                      </m:e>
                      <m:sub>
                        <m:r>
                          <a:rPr lang="nl-NL" sz="2000" i="1">
                            <a:latin typeface="Cambria Math" panose="02040503050406030204" pitchFamily="18" charset="0"/>
                          </a:rPr>
                          <m:t>𝑡</m:t>
                        </m:r>
                      </m:sub>
                    </m:sSub>
                    <m:r>
                      <a:rPr lang="nl-NL" sz="2000" i="1">
                        <a:latin typeface="Cambria Math" panose="02040503050406030204" pitchFamily="18" charset="0"/>
                      </a:rPr>
                      <m:t>|</m:t>
                    </m:r>
                    <m:sSub>
                      <m:sSubPr>
                        <m:ctrlPr>
                          <a:rPr lang="nl-NL" sz="2000" i="1">
                            <a:latin typeface="Cambria Math" panose="02040503050406030204" pitchFamily="18" charset="0"/>
                          </a:rPr>
                        </m:ctrlPr>
                      </m:sSubPr>
                      <m:e>
                        <m:r>
                          <a:rPr lang="nl-NL" sz="2000" i="1">
                            <a:latin typeface="Cambria Math" panose="02040503050406030204" pitchFamily="18" charset="0"/>
                            <a:ea typeface="Cambria Math" panose="02040503050406030204" pitchFamily="18" charset="0"/>
                          </a:rPr>
                          <m:t>𝜔</m:t>
                        </m:r>
                      </m:e>
                      <m:sub>
                        <m:r>
                          <a:rPr lang="nl-NL" sz="2000" i="1">
                            <a:latin typeface="Cambria Math" panose="02040503050406030204" pitchFamily="18" charset="0"/>
                            <a:ea typeface="Cambria Math" panose="02040503050406030204" pitchFamily="18" charset="0"/>
                          </a:rPr>
                          <m:t>1</m:t>
                        </m:r>
                      </m:sub>
                    </m:sSub>
                    <m:r>
                      <a:rPr lang="nl-NL" sz="2000" i="1">
                        <a:latin typeface="Cambria Math" panose="02040503050406030204" pitchFamily="18" charset="0"/>
                      </a:rPr>
                      <m:t>,</m:t>
                    </m:r>
                    <m:sSub>
                      <m:sSubPr>
                        <m:ctrlPr>
                          <a:rPr lang="nl-NL" sz="2000" i="1">
                            <a:latin typeface="Cambria Math" panose="02040503050406030204" pitchFamily="18" charset="0"/>
                          </a:rPr>
                        </m:ctrlPr>
                      </m:sSubPr>
                      <m:e>
                        <m:r>
                          <a:rPr lang="nl-NL" sz="2000" i="1">
                            <a:latin typeface="Cambria Math" panose="02040503050406030204" pitchFamily="18" charset="0"/>
                            <a:ea typeface="Cambria Math" panose="02040503050406030204" pitchFamily="18" charset="0"/>
                          </a:rPr>
                          <m:t>𝜔</m:t>
                        </m:r>
                      </m:e>
                      <m:sub>
                        <m:r>
                          <a:rPr lang="nl-NL" sz="2000" i="1">
                            <a:latin typeface="Cambria Math" panose="02040503050406030204" pitchFamily="18" charset="0"/>
                            <a:ea typeface="Cambria Math" panose="02040503050406030204" pitchFamily="18" charset="0"/>
                          </a:rPr>
                          <m:t>2</m:t>
                        </m:r>
                      </m:sub>
                    </m:sSub>
                  </m:oMath>
                </a14:m>
                <a:r>
                  <a:rPr lang="nl-NL" sz="2000" dirty="0"/>
                  <a:t>, </a:t>
                </a:r>
                <a14:m>
                  <m:oMath xmlns:m="http://schemas.openxmlformats.org/officeDocument/2006/math">
                    <m:r>
                      <a:rPr lang="nl-NL" sz="2000" i="1">
                        <a:latin typeface="Cambria Math" panose="02040503050406030204" pitchFamily="18" charset="0"/>
                      </a:rPr>
                      <m:t>…</m:t>
                    </m:r>
                    <m:sSub>
                      <m:sSubPr>
                        <m:ctrlPr>
                          <a:rPr lang="nl-NL" sz="2000" i="1">
                            <a:latin typeface="Cambria Math" panose="02040503050406030204" pitchFamily="18" charset="0"/>
                          </a:rPr>
                        </m:ctrlPr>
                      </m:sSubPr>
                      <m:e>
                        <m:r>
                          <a:rPr lang="nl-NL" sz="2000" i="1">
                            <a:latin typeface="Cambria Math" panose="02040503050406030204" pitchFamily="18" charset="0"/>
                            <a:ea typeface="Cambria Math" panose="02040503050406030204" pitchFamily="18" charset="0"/>
                          </a:rPr>
                          <m:t>𝜔</m:t>
                        </m:r>
                      </m:e>
                      <m:sub>
                        <m:r>
                          <a:rPr lang="nl-NL" sz="2000" i="1">
                            <a:latin typeface="Cambria Math" panose="02040503050406030204" pitchFamily="18" charset="0"/>
                            <a:ea typeface="Cambria Math" panose="02040503050406030204" pitchFamily="18" charset="0"/>
                          </a:rPr>
                          <m:t>𝑡</m:t>
                        </m:r>
                        <m:r>
                          <a:rPr lang="nl-NL" sz="2000" i="1">
                            <a:latin typeface="Cambria Math" panose="02040503050406030204" pitchFamily="18" charset="0"/>
                            <a:ea typeface="Cambria Math" panose="02040503050406030204" pitchFamily="18" charset="0"/>
                          </a:rPr>
                          <m:t>−1</m:t>
                        </m:r>
                      </m:sub>
                    </m:sSub>
                  </m:oMath>
                </a14:m>
                <a:r>
                  <a:rPr lang="nl-NL" sz="2000" dirty="0"/>
                  <a:t>)</a:t>
                </a:r>
                <a:endParaRPr lang="en-NL" sz="2000" dirty="0"/>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Hoe waarschijnlijk is het volgende woord gegeven alle vorige woorden</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“The auditor </a:t>
                </a:r>
                <a:r>
                  <a:rPr lang="nl-NL" sz="2000" dirty="0" err="1">
                    <a:latin typeface="Arial" panose="020B0604020202020204" pitchFamily="34" charset="0"/>
                    <a:cs typeface="Arial" panose="020B0604020202020204" pitchFamily="34" charset="0"/>
                  </a:rPr>
                  <a:t>issued</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an</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unqualified</a:t>
                </a:r>
                <a:r>
                  <a:rPr lang="nl-NL" sz="2000" dirty="0">
                    <a:latin typeface="Arial" panose="020B0604020202020204" pitchFamily="34" charset="0"/>
                    <a:cs typeface="Arial" panose="020B0604020202020204" pitchFamily="34" charset="0"/>
                  </a:rPr>
                  <a:t> …”</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1E8B3FB0-8826-8D4F-E735-621BBD6FA8AA}"/>
                  </a:ext>
                </a:extLst>
              </p:cNvPr>
              <p:cNvSpPr txBox="1">
                <a:spLocks noRot="1" noChangeAspect="1" noMove="1" noResize="1" noEditPoints="1" noAdjustHandles="1" noChangeArrowheads="1" noChangeShapeType="1" noTextEdit="1"/>
              </p:cNvSpPr>
              <p:nvPr/>
            </p:nvSpPr>
            <p:spPr>
              <a:xfrm>
                <a:off x="432445" y="1357278"/>
                <a:ext cx="11161638" cy="2246769"/>
              </a:xfrm>
              <a:prstGeom prst="rect">
                <a:avLst/>
              </a:prstGeom>
              <a:blipFill>
                <a:blip r:embed="rId2"/>
                <a:stretch>
                  <a:fillRect l="-601" t="-2446"/>
                </a:stretch>
              </a:blipFill>
            </p:spPr>
            <p:txBody>
              <a:bodyPr/>
              <a:lstStyle/>
              <a:p>
                <a:r>
                  <a:rPr lang="en-NL">
                    <a:noFill/>
                  </a:rPr>
                  <a:t> </a:t>
                </a:r>
              </a:p>
            </p:txBody>
          </p:sp>
        </mc:Fallback>
      </mc:AlternateContent>
      <p:graphicFrame>
        <p:nvGraphicFramePr>
          <p:cNvPr id="4" name="Table 3">
            <a:extLst>
              <a:ext uri="{FF2B5EF4-FFF2-40B4-BE49-F238E27FC236}">
                <a16:creationId xmlns:a16="http://schemas.microsoft.com/office/drawing/2014/main" id="{0FB5051B-1726-4EC0-92A5-A1A5CC885881}"/>
              </a:ext>
            </a:extLst>
          </p:cNvPr>
          <p:cNvGraphicFramePr>
            <a:graphicFrameLocks noGrp="1"/>
          </p:cNvGraphicFramePr>
          <p:nvPr>
            <p:extLst>
              <p:ext uri="{D42A27DB-BD31-4B8C-83A1-F6EECF244321}">
                <p14:modId xmlns:p14="http://schemas.microsoft.com/office/powerpoint/2010/main" val="2519878775"/>
              </p:ext>
            </p:extLst>
          </p:nvPr>
        </p:nvGraphicFramePr>
        <p:xfrm>
          <a:off x="3359228" y="3096071"/>
          <a:ext cx="2401809" cy="1828800"/>
        </p:xfrm>
        <a:graphic>
          <a:graphicData uri="http://schemas.openxmlformats.org/drawingml/2006/table">
            <a:tbl>
              <a:tblPr/>
              <a:tblGrid>
                <a:gridCol w="1249680">
                  <a:extLst>
                    <a:ext uri="{9D8B030D-6E8A-4147-A177-3AD203B41FA5}">
                      <a16:colId xmlns:a16="http://schemas.microsoft.com/office/drawing/2014/main" val="837089899"/>
                    </a:ext>
                  </a:extLst>
                </a:gridCol>
                <a:gridCol w="1152129">
                  <a:extLst>
                    <a:ext uri="{9D8B030D-6E8A-4147-A177-3AD203B41FA5}">
                      <a16:colId xmlns:a16="http://schemas.microsoft.com/office/drawing/2014/main" val="3510828223"/>
                    </a:ext>
                  </a:extLst>
                </a:gridCol>
              </a:tblGrid>
              <a:tr h="0">
                <a:tc>
                  <a:txBody>
                    <a:bodyPr/>
                    <a:lstStyle/>
                    <a:p>
                      <a:pPr>
                        <a:buNone/>
                      </a:pPr>
                      <a:r>
                        <a:rPr lang="nl-NL" b="1" u="sng" dirty="0">
                          <a:latin typeface="Arial" panose="020B0604020202020204" pitchFamily="34" charset="0"/>
                          <a:cs typeface="Arial" panose="020B0604020202020204" pitchFamily="34" charset="0"/>
                        </a:rPr>
                        <a:t>Woord</a:t>
                      </a:r>
                    </a:p>
                  </a:txBody>
                  <a:tcPr anchor="ctr">
                    <a:lnL>
                      <a:noFill/>
                    </a:lnL>
                    <a:lnR>
                      <a:noFill/>
                    </a:lnR>
                    <a:lnT>
                      <a:noFill/>
                    </a:lnT>
                    <a:lnB>
                      <a:noFill/>
                    </a:lnB>
                    <a:noFill/>
                  </a:tcPr>
                </a:tc>
                <a:tc>
                  <a:txBody>
                    <a:bodyPr/>
                    <a:lstStyle/>
                    <a:p>
                      <a:pPr algn="r">
                        <a:buNone/>
                      </a:pPr>
                      <a:r>
                        <a:rPr lang="nl-NL" b="1" u="sng" dirty="0">
                          <a:latin typeface="Arial" panose="020B0604020202020204" pitchFamily="34" charset="0"/>
                          <a:cs typeface="Arial" panose="020B0604020202020204" pitchFamily="34" charset="0"/>
                        </a:rPr>
                        <a:t>Kans</a:t>
                      </a:r>
                    </a:p>
                  </a:txBody>
                  <a:tcPr anchor="ctr">
                    <a:lnL>
                      <a:noFill/>
                    </a:lnL>
                    <a:lnR>
                      <a:noFill/>
                    </a:lnR>
                    <a:lnT>
                      <a:noFill/>
                    </a:lnT>
                    <a:lnB>
                      <a:noFill/>
                    </a:lnB>
                    <a:noFill/>
                  </a:tcPr>
                </a:tc>
                <a:extLst>
                  <a:ext uri="{0D108BD9-81ED-4DB2-BD59-A6C34878D82A}">
                    <a16:rowId xmlns:a16="http://schemas.microsoft.com/office/drawing/2014/main" val="1039010735"/>
                  </a:ext>
                </a:extLst>
              </a:tr>
              <a:tr h="0">
                <a:tc>
                  <a:txBody>
                    <a:bodyPr/>
                    <a:lstStyle/>
                    <a:p>
                      <a:pPr>
                        <a:buNone/>
                      </a:pPr>
                      <a:r>
                        <a:rPr lang="nl-NL">
                          <a:latin typeface="Arial" panose="020B0604020202020204" pitchFamily="34" charset="0"/>
                          <a:cs typeface="Arial" panose="020B0604020202020204" pitchFamily="34" charset="0"/>
                        </a:rPr>
                        <a:t>opinion</a:t>
                      </a:r>
                    </a:p>
                  </a:txBody>
                  <a:tcPr anchor="ctr">
                    <a:lnL>
                      <a:noFill/>
                    </a:lnL>
                    <a:lnR>
                      <a:noFill/>
                    </a:lnR>
                    <a:lnT>
                      <a:noFill/>
                    </a:lnT>
                    <a:lnB>
                      <a:noFill/>
                    </a:lnB>
                    <a:noFill/>
                  </a:tcPr>
                </a:tc>
                <a:tc>
                  <a:txBody>
                    <a:bodyPr/>
                    <a:lstStyle/>
                    <a:p>
                      <a:pPr algn="r">
                        <a:buNone/>
                      </a:pPr>
                      <a:r>
                        <a:rPr lang="en-NL" dirty="0">
                          <a:latin typeface="Arial" panose="020B0604020202020204" pitchFamily="34" charset="0"/>
                          <a:cs typeface="Arial" panose="020B0604020202020204" pitchFamily="34" charset="0"/>
                        </a:rPr>
                        <a:t>0.72</a:t>
                      </a:r>
                    </a:p>
                  </a:txBody>
                  <a:tcPr anchor="ctr">
                    <a:lnL>
                      <a:noFill/>
                    </a:lnL>
                    <a:lnR>
                      <a:noFill/>
                    </a:lnR>
                    <a:lnT>
                      <a:noFill/>
                    </a:lnT>
                    <a:lnB>
                      <a:noFill/>
                    </a:lnB>
                    <a:noFill/>
                  </a:tcPr>
                </a:tc>
                <a:extLst>
                  <a:ext uri="{0D108BD9-81ED-4DB2-BD59-A6C34878D82A}">
                    <a16:rowId xmlns:a16="http://schemas.microsoft.com/office/drawing/2014/main" val="1518996176"/>
                  </a:ext>
                </a:extLst>
              </a:tr>
              <a:tr h="0">
                <a:tc>
                  <a:txBody>
                    <a:bodyPr/>
                    <a:lstStyle/>
                    <a:p>
                      <a:pPr>
                        <a:buNone/>
                      </a:pPr>
                      <a:r>
                        <a:rPr lang="nl-NL">
                          <a:latin typeface="Arial" panose="020B0604020202020204" pitchFamily="34" charset="0"/>
                          <a:cs typeface="Arial" panose="020B0604020202020204" pitchFamily="34" charset="0"/>
                        </a:rPr>
                        <a:t>report</a:t>
                      </a:r>
                    </a:p>
                  </a:txBody>
                  <a:tcPr anchor="ctr">
                    <a:lnL>
                      <a:noFill/>
                    </a:lnL>
                    <a:lnR>
                      <a:noFill/>
                    </a:lnR>
                    <a:lnT>
                      <a:noFill/>
                    </a:lnT>
                    <a:lnB>
                      <a:noFill/>
                    </a:lnB>
                    <a:noFill/>
                  </a:tcPr>
                </a:tc>
                <a:tc>
                  <a:txBody>
                    <a:bodyPr/>
                    <a:lstStyle/>
                    <a:p>
                      <a:pPr algn="r">
                        <a:buNone/>
                      </a:pPr>
                      <a:r>
                        <a:rPr lang="en-NL" dirty="0">
                          <a:latin typeface="Arial" panose="020B0604020202020204" pitchFamily="34" charset="0"/>
                          <a:cs typeface="Arial" panose="020B0604020202020204" pitchFamily="34" charset="0"/>
                        </a:rPr>
                        <a:t>0.12</a:t>
                      </a:r>
                    </a:p>
                  </a:txBody>
                  <a:tcPr anchor="ctr">
                    <a:lnL>
                      <a:noFill/>
                    </a:lnL>
                    <a:lnR>
                      <a:noFill/>
                    </a:lnR>
                    <a:lnT>
                      <a:noFill/>
                    </a:lnT>
                    <a:lnB>
                      <a:noFill/>
                    </a:lnB>
                    <a:noFill/>
                  </a:tcPr>
                </a:tc>
                <a:extLst>
                  <a:ext uri="{0D108BD9-81ED-4DB2-BD59-A6C34878D82A}">
                    <a16:rowId xmlns:a16="http://schemas.microsoft.com/office/drawing/2014/main" val="973518567"/>
                  </a:ext>
                </a:extLst>
              </a:tr>
              <a:tr h="0">
                <a:tc>
                  <a:txBody>
                    <a:bodyPr/>
                    <a:lstStyle/>
                    <a:p>
                      <a:pPr>
                        <a:buNone/>
                      </a:pPr>
                      <a:r>
                        <a:rPr lang="nl-NL" dirty="0">
                          <a:latin typeface="Arial" panose="020B0604020202020204" pitchFamily="34" charset="0"/>
                          <a:cs typeface="Arial" panose="020B0604020202020204" pitchFamily="34" charset="0"/>
                        </a:rPr>
                        <a:t>statement</a:t>
                      </a:r>
                    </a:p>
                  </a:txBody>
                  <a:tcPr anchor="ctr">
                    <a:lnL>
                      <a:noFill/>
                    </a:lnL>
                    <a:lnR>
                      <a:noFill/>
                    </a:lnR>
                    <a:lnT>
                      <a:noFill/>
                    </a:lnT>
                    <a:lnB>
                      <a:noFill/>
                    </a:lnB>
                    <a:noFill/>
                  </a:tcPr>
                </a:tc>
                <a:tc>
                  <a:txBody>
                    <a:bodyPr/>
                    <a:lstStyle/>
                    <a:p>
                      <a:pPr algn="r">
                        <a:buNone/>
                      </a:pPr>
                      <a:r>
                        <a:rPr lang="en-NL" dirty="0">
                          <a:latin typeface="Arial" panose="020B0604020202020204" pitchFamily="34" charset="0"/>
                          <a:cs typeface="Arial" panose="020B0604020202020204" pitchFamily="34" charset="0"/>
                        </a:rPr>
                        <a:t>0.05</a:t>
                      </a:r>
                    </a:p>
                  </a:txBody>
                  <a:tcPr anchor="ctr">
                    <a:lnL>
                      <a:noFill/>
                    </a:lnL>
                    <a:lnR>
                      <a:noFill/>
                    </a:lnR>
                    <a:lnT>
                      <a:noFill/>
                    </a:lnT>
                    <a:lnB>
                      <a:noFill/>
                    </a:lnB>
                    <a:noFill/>
                  </a:tcPr>
                </a:tc>
                <a:extLst>
                  <a:ext uri="{0D108BD9-81ED-4DB2-BD59-A6C34878D82A}">
                    <a16:rowId xmlns:a16="http://schemas.microsoft.com/office/drawing/2014/main" val="1390476701"/>
                  </a:ext>
                </a:extLst>
              </a:tr>
              <a:tr h="0">
                <a:tc>
                  <a:txBody>
                    <a:bodyPr/>
                    <a:lstStyle/>
                    <a:p>
                      <a:pPr>
                        <a:buNone/>
                      </a:pPr>
                      <a:r>
                        <a:rPr lang="nl-NL">
                          <a:latin typeface="Arial" panose="020B0604020202020204" pitchFamily="34" charset="0"/>
                          <a:cs typeface="Arial" panose="020B0604020202020204" pitchFamily="34" charset="0"/>
                        </a:rPr>
                        <a:t>elephant</a:t>
                      </a:r>
                    </a:p>
                  </a:txBody>
                  <a:tcPr anchor="ctr">
                    <a:lnL>
                      <a:noFill/>
                    </a:lnL>
                    <a:lnR>
                      <a:noFill/>
                    </a:lnR>
                    <a:lnT>
                      <a:noFill/>
                    </a:lnT>
                    <a:lnB>
                      <a:noFill/>
                    </a:lnB>
                    <a:noFill/>
                  </a:tcPr>
                </a:tc>
                <a:tc>
                  <a:txBody>
                    <a:bodyPr/>
                    <a:lstStyle/>
                    <a:p>
                      <a:pPr algn="r">
                        <a:buNone/>
                      </a:pPr>
                      <a:r>
                        <a:rPr lang="en-NL" dirty="0">
                          <a:latin typeface="Arial" panose="020B0604020202020204" pitchFamily="34" charset="0"/>
                          <a:cs typeface="Arial" panose="020B0604020202020204" pitchFamily="34" charset="0"/>
                        </a:rPr>
                        <a:t>0.000001</a:t>
                      </a:r>
                    </a:p>
                  </a:txBody>
                  <a:tcPr anchor="ctr">
                    <a:lnL>
                      <a:noFill/>
                    </a:lnL>
                    <a:lnR>
                      <a:noFill/>
                    </a:lnR>
                    <a:lnT>
                      <a:noFill/>
                    </a:lnT>
                    <a:lnB>
                      <a:noFill/>
                    </a:lnB>
                    <a:noFill/>
                  </a:tcPr>
                </a:tc>
                <a:extLst>
                  <a:ext uri="{0D108BD9-81ED-4DB2-BD59-A6C34878D82A}">
                    <a16:rowId xmlns:a16="http://schemas.microsoft.com/office/drawing/2014/main" val="3001764387"/>
                  </a:ext>
                </a:extLst>
              </a:tr>
            </a:tbl>
          </a:graphicData>
        </a:graphic>
      </p:graphicFrame>
    </p:spTree>
    <p:extLst>
      <p:ext uri="{BB962C8B-B14F-4D97-AF65-F5344CB8AC3E}">
        <p14:creationId xmlns:p14="http://schemas.microsoft.com/office/powerpoint/2010/main" val="33491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42C50-9C70-9563-27A9-6EA9F18A5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C71CA-46B9-0BF3-67CB-4E60589AC7D0}"/>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(GPT-zero)</a:t>
            </a:r>
            <a:endParaRPr lang="en-NL"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364965B-E34A-3BF5-81E1-A70112585B32}"/>
                  </a:ext>
                </a:extLst>
              </p:cNvPr>
              <p:cNvSpPr txBox="1"/>
              <p:nvPr/>
            </p:nvSpPr>
            <p:spPr>
              <a:xfrm>
                <a:off x="360437" y="1007839"/>
                <a:ext cx="11161638" cy="4889352"/>
              </a:xfrm>
              <a:prstGeom prst="rect">
                <a:avLst/>
              </a:prstGeom>
              <a:noFill/>
            </p:spPr>
            <p:txBody>
              <a:bodyPr wrap="square" rtlCol="0">
                <a:spAutoFit/>
              </a:bodyPr>
              <a:lstStyle/>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Perplexity </a:t>
                </a:r>
                <a:r>
                  <a:rPr lang="nl-NL" sz="2000" dirty="0">
                    <a:latin typeface="Arial" panose="020B0604020202020204" pitchFamily="34" charset="0"/>
                    <a:cs typeface="Arial" panose="020B0604020202020204" pitchFamily="34" charset="0"/>
                    <a:sym typeface="Wingdings" panose="05000000000000000000" pitchFamily="2" charset="2"/>
                  </a:rPr>
                  <a:t> Hoe voorspelbaar is de tekst?</a:t>
                </a:r>
              </a:p>
              <a:p>
                <a:pPr marL="800100" lvl="1" indent="-342900">
                  <a:buFont typeface="Symbol" panose="05050102010706020507" pitchFamily="18" charset="2"/>
                  <a:buChar char=""/>
                </a:pPr>
                <a:r>
                  <a:rPr lang="nl-NL" dirty="0">
                    <a:latin typeface="Arial" panose="020B0604020202020204" pitchFamily="34" charset="0"/>
                    <a:cs typeface="Arial" panose="020B0604020202020204" pitchFamily="34" charset="0"/>
                    <a:sym typeface="Wingdings" panose="05000000000000000000" pitchFamily="2" charset="2"/>
                  </a:rPr>
                  <a:t>Hoe verrast een model is door de tekst </a:t>
                </a:r>
              </a:p>
              <a:p>
                <a:pPr marL="800100" lvl="1" indent="-342900">
                  <a:buFont typeface="Symbol" panose="05050102010706020507" pitchFamily="18" charset="2"/>
                  <a:buChar char=""/>
                </a:pPr>
                <a:r>
                  <a:rPr lang="nl-NL" dirty="0">
                    <a:latin typeface="Arial" panose="020B0604020202020204" pitchFamily="34" charset="0"/>
                    <a:cs typeface="Arial" panose="020B0604020202020204" pitchFamily="34" charset="0"/>
                    <a:sym typeface="Wingdings" panose="05000000000000000000" pitchFamily="2" charset="2"/>
                  </a:rPr>
                  <a:t>Mensen  rare sprongen, inconsistenties, onverwachte formuleringen.</a:t>
                </a:r>
                <a:endParaRPr lang="nl-NL" dirty="0">
                  <a:latin typeface="Arial" panose="020B0604020202020204" pitchFamily="34" charset="0"/>
                  <a:cs typeface="Arial" panose="020B0604020202020204" pitchFamily="34" charset="0"/>
                </a:endParaRPr>
              </a:p>
              <a:p>
                <a:pPr marL="800100" lvl="1" indent="-342900">
                  <a:buFont typeface="Symbol" panose="05050102010706020507" pitchFamily="18" charset="2"/>
                  <a:buChar char=""/>
                </a:pPr>
                <a14:m>
                  <m:oMath xmlns:m="http://schemas.openxmlformats.org/officeDocument/2006/math">
                    <m:r>
                      <a:rPr lang="nl-NL" sz="1600" i="1">
                        <a:latin typeface="Cambria Math" panose="02040503050406030204" pitchFamily="18" charset="0"/>
                      </a:rPr>
                      <m:t>𝑃</m:t>
                    </m:r>
                    <m:r>
                      <a:rPr lang="nl-NL" sz="1600" b="0" i="1" smtClean="0">
                        <a:latin typeface="Cambria Math" panose="02040503050406030204" pitchFamily="18" charset="0"/>
                      </a:rPr>
                      <m:t>𝑃</m:t>
                    </m:r>
                    <m:d>
                      <m:dPr>
                        <m:ctrlPr>
                          <a:rPr lang="nl-NL" sz="1600" b="0" i="1" smtClean="0">
                            <a:latin typeface="Cambria Math" panose="02040503050406030204" pitchFamily="18" charset="0"/>
                          </a:rPr>
                        </m:ctrlPr>
                      </m:dPr>
                      <m:e>
                        <m:r>
                          <a:rPr lang="nl-NL" sz="1600" b="0" i="1" smtClean="0">
                            <a:latin typeface="Cambria Math" panose="02040503050406030204" pitchFamily="18" charset="0"/>
                          </a:rPr>
                          <m:t>𝑊</m:t>
                        </m:r>
                      </m:e>
                    </m:d>
                    <m:r>
                      <a:rPr lang="nl-NL" sz="1600" b="0" i="1" smtClean="0">
                        <a:latin typeface="Cambria Math" panose="02040503050406030204" pitchFamily="18" charset="0"/>
                      </a:rPr>
                      <m:t>=</m:t>
                    </m:r>
                    <m:r>
                      <a:rPr lang="nl-NL" sz="1600" b="0" i="1" smtClean="0">
                        <a:latin typeface="Cambria Math" panose="02040503050406030204" pitchFamily="18" charset="0"/>
                      </a:rPr>
                      <m:t>𝑒𝑥𝑝</m:t>
                    </m:r>
                    <m:r>
                      <a:rPr lang="nl-NL" sz="1600" i="1">
                        <a:latin typeface="Cambria Math" panose="02040503050406030204" pitchFamily="18" charset="0"/>
                      </a:rPr>
                      <m:t>(</m:t>
                    </m:r>
                    <m:r>
                      <a:rPr lang="nl-NL" sz="1600" b="0" i="1" smtClean="0">
                        <a:latin typeface="Cambria Math" panose="02040503050406030204" pitchFamily="18" charset="0"/>
                      </a:rPr>
                      <m:t>−</m:t>
                    </m:r>
                    <m:f>
                      <m:fPr>
                        <m:ctrlPr>
                          <a:rPr lang="nl-NL" sz="1600" i="1" smtClean="0">
                            <a:latin typeface="Cambria Math" panose="02040503050406030204" pitchFamily="18" charset="0"/>
                          </a:rPr>
                        </m:ctrlPr>
                      </m:fPr>
                      <m:num>
                        <m:r>
                          <a:rPr lang="nl-NL" sz="1600" b="0" i="1" smtClean="0">
                            <a:latin typeface="Cambria Math" panose="02040503050406030204" pitchFamily="18" charset="0"/>
                          </a:rPr>
                          <m:t>1</m:t>
                        </m:r>
                      </m:num>
                      <m:den>
                        <m:r>
                          <a:rPr lang="nl-NL" sz="1600" b="0" i="1" smtClean="0">
                            <a:latin typeface="Cambria Math" panose="02040503050406030204" pitchFamily="18" charset="0"/>
                          </a:rPr>
                          <m:t>𝑁</m:t>
                        </m:r>
                      </m:den>
                    </m:f>
                    <m:nary>
                      <m:naryPr>
                        <m:chr m:val="∑"/>
                        <m:ctrlPr>
                          <a:rPr lang="nl-NL" sz="1600" i="1" smtClean="0">
                            <a:latin typeface="Cambria Math" panose="02040503050406030204" pitchFamily="18" charset="0"/>
                          </a:rPr>
                        </m:ctrlPr>
                      </m:naryPr>
                      <m:sub>
                        <m:r>
                          <m:rPr>
                            <m:brk m:alnAt="23"/>
                          </m:rPr>
                          <a:rPr lang="nl-NL" sz="1600" b="0" i="1" smtClean="0">
                            <a:latin typeface="Cambria Math" panose="02040503050406030204" pitchFamily="18" charset="0"/>
                          </a:rPr>
                          <m:t>𝑡</m:t>
                        </m:r>
                        <m:r>
                          <a:rPr lang="nl-NL" sz="1600" b="0" i="1" smtClean="0">
                            <a:latin typeface="Cambria Math" panose="02040503050406030204" pitchFamily="18" charset="0"/>
                          </a:rPr>
                          <m:t>=1</m:t>
                        </m:r>
                      </m:sub>
                      <m:sup>
                        <m:r>
                          <a:rPr lang="nl-NL" sz="1600" b="0" i="1" smtClean="0">
                            <a:latin typeface="Cambria Math" panose="02040503050406030204" pitchFamily="18" charset="0"/>
                          </a:rPr>
                          <m:t>𝑁</m:t>
                        </m:r>
                      </m:sup>
                      <m:e>
                        <m:r>
                          <m:rPr>
                            <m:sty m:val="p"/>
                          </m:rPr>
                          <a:rPr lang="nl-NL" sz="1600" b="0" i="0" smtClean="0">
                            <a:latin typeface="Cambria Math" panose="02040503050406030204" pitchFamily="18" charset="0"/>
                          </a:rPr>
                          <m:t>log</m:t>
                        </m:r>
                        <m:r>
                          <a:rPr lang="nl-NL" sz="1600" b="0" i="1" smtClean="0">
                            <a:latin typeface="Cambria Math" panose="02040503050406030204" pitchFamily="18" charset="0"/>
                          </a:rPr>
                          <m:t>⁡</m:t>
                        </m:r>
                        <m:r>
                          <a:rPr lang="nl-NL" sz="1600" b="0" i="1" smtClean="0">
                            <a:latin typeface="Cambria Math" panose="02040503050406030204" pitchFamily="18" charset="0"/>
                          </a:rPr>
                          <m:t>𝑃</m:t>
                        </m:r>
                        <m:r>
                          <a:rPr lang="nl-NL" sz="1600" b="0" i="1" smtClean="0">
                            <a:latin typeface="Cambria Math" panose="02040503050406030204" pitchFamily="18" charset="0"/>
                          </a:rPr>
                          <m:t>(</m:t>
                        </m:r>
                      </m:e>
                    </m:nary>
                    <m:sSub>
                      <m:sSubPr>
                        <m:ctrlPr>
                          <a:rPr lang="nl-NL" sz="1600" i="1">
                            <a:latin typeface="Cambria Math" panose="02040503050406030204" pitchFamily="18" charset="0"/>
                          </a:rPr>
                        </m:ctrlPr>
                      </m:sSubPr>
                      <m:e>
                        <m:r>
                          <a:rPr lang="nl-NL" sz="1600" i="1">
                            <a:latin typeface="Cambria Math" panose="02040503050406030204" pitchFamily="18" charset="0"/>
                            <a:ea typeface="Cambria Math" panose="02040503050406030204" pitchFamily="18" charset="0"/>
                          </a:rPr>
                          <m:t>𝜔</m:t>
                        </m:r>
                      </m:e>
                      <m:sub>
                        <m:r>
                          <a:rPr lang="nl-NL" sz="1600" i="1">
                            <a:latin typeface="Cambria Math" panose="02040503050406030204" pitchFamily="18" charset="0"/>
                          </a:rPr>
                          <m:t>𝑡</m:t>
                        </m:r>
                      </m:sub>
                    </m:sSub>
                    <m:r>
                      <a:rPr lang="nl-NL" sz="1600" i="1">
                        <a:latin typeface="Cambria Math" panose="02040503050406030204" pitchFamily="18" charset="0"/>
                      </a:rPr>
                      <m:t>|</m:t>
                    </m:r>
                    <m:sSub>
                      <m:sSubPr>
                        <m:ctrlPr>
                          <a:rPr lang="nl-NL" sz="1600" i="1" smtClean="0">
                            <a:latin typeface="Cambria Math" panose="02040503050406030204" pitchFamily="18" charset="0"/>
                          </a:rPr>
                        </m:ctrlPr>
                      </m:sSubPr>
                      <m:e>
                        <m:r>
                          <a:rPr lang="nl-NL" sz="1600" i="1">
                            <a:latin typeface="Cambria Math" panose="02040503050406030204" pitchFamily="18" charset="0"/>
                            <a:ea typeface="Cambria Math" panose="02040503050406030204" pitchFamily="18" charset="0"/>
                          </a:rPr>
                          <m:t>𝜔</m:t>
                        </m:r>
                      </m:e>
                      <m:sub>
                        <m:r>
                          <a:rPr lang="nl-NL" sz="1600" i="1">
                            <a:latin typeface="Cambria Math" panose="02040503050406030204" pitchFamily="18" charset="0"/>
                            <a:ea typeface="Cambria Math" panose="02040503050406030204" pitchFamily="18" charset="0"/>
                          </a:rPr>
                          <m:t>&lt;</m:t>
                        </m:r>
                        <m:r>
                          <a:rPr lang="nl-NL" sz="1600" i="1">
                            <a:latin typeface="Cambria Math" panose="02040503050406030204" pitchFamily="18" charset="0"/>
                            <a:ea typeface="Cambria Math" panose="02040503050406030204" pitchFamily="18" charset="0"/>
                          </a:rPr>
                          <m:t>𝑡</m:t>
                        </m:r>
                      </m:sub>
                    </m:sSub>
                    <m:r>
                      <a:rPr lang="nl-NL" sz="1600" b="0" i="1" smtClean="0">
                        <a:latin typeface="Cambria Math" panose="02040503050406030204" pitchFamily="18" charset="0"/>
                        <a:ea typeface="Cambria Math" panose="02040503050406030204" pitchFamily="18" charset="0"/>
                      </a:rPr>
                      <m:t>))</m:t>
                    </m:r>
                  </m:oMath>
                </a14:m>
                <a:endParaRPr lang="nl-NL" sz="1600" dirty="0"/>
              </a:p>
              <a:p>
                <a:pPr marL="800100" lvl="1" indent="-342900">
                  <a:buFont typeface="Symbol" panose="05050102010706020507" pitchFamily="18" charset="2"/>
                  <a:buChar char=""/>
                </a:pPr>
                <a14:m>
                  <m:oMath xmlns:m="http://schemas.openxmlformats.org/officeDocument/2006/math">
                    <m:r>
                      <a:rPr lang="nl-NL" sz="1600" i="1">
                        <a:latin typeface="Cambria Math" panose="02040503050406030204" pitchFamily="18" charset="0"/>
                      </a:rPr>
                      <m:t>𝑁</m:t>
                    </m:r>
                  </m:oMath>
                </a14:m>
                <a:r>
                  <a:rPr lang="nl-NL" sz="1600" dirty="0">
                    <a:latin typeface="Arial" panose="020B0604020202020204" pitchFamily="34" charset="0"/>
                    <a:cs typeface="Arial" panose="020B0604020202020204" pitchFamily="34" charset="0"/>
                  </a:rPr>
                  <a:t> (=het aantal woorden); </a:t>
                </a:r>
                <a14:m>
                  <m:oMath xmlns:m="http://schemas.openxmlformats.org/officeDocument/2006/math">
                    <m:sSub>
                      <m:sSubPr>
                        <m:ctrlPr>
                          <a:rPr lang="nl-NL" sz="1600" i="1">
                            <a:latin typeface="Cambria Math" panose="02040503050406030204" pitchFamily="18" charset="0"/>
                          </a:rPr>
                        </m:ctrlPr>
                      </m:sSubPr>
                      <m:e>
                        <m:r>
                          <a:rPr lang="nl-NL" sz="1600" i="1">
                            <a:latin typeface="Cambria Math" panose="02040503050406030204" pitchFamily="18" charset="0"/>
                            <a:ea typeface="Cambria Math" panose="02040503050406030204" pitchFamily="18" charset="0"/>
                          </a:rPr>
                          <m:t>𝜔</m:t>
                        </m:r>
                      </m:e>
                      <m:sub>
                        <m:r>
                          <a:rPr lang="nl-NL" sz="1600" i="1">
                            <a:latin typeface="Cambria Math" panose="02040503050406030204" pitchFamily="18" charset="0"/>
                          </a:rPr>
                          <m:t>𝑡</m:t>
                        </m:r>
                      </m:sub>
                    </m:sSub>
                  </m:oMath>
                </a14:m>
                <a:r>
                  <a:rPr lang="nl-NL" sz="1600" b="0" i="1" dirty="0">
                    <a:latin typeface="Cambria Math" panose="02040503050406030204" pitchFamily="18" charset="0"/>
                  </a:rPr>
                  <a:t> </a:t>
                </a:r>
                <a:r>
                  <a:rPr lang="nl-NL" sz="1600" dirty="0">
                    <a:latin typeface="Arial" panose="020B0604020202020204" pitchFamily="34" charset="0"/>
                    <a:cs typeface="Arial" panose="020B0604020202020204" pitchFamily="34" charset="0"/>
                  </a:rPr>
                  <a:t>(=het huidige woord); </a:t>
                </a:r>
                <a14:m>
                  <m:oMath xmlns:m="http://schemas.openxmlformats.org/officeDocument/2006/math">
                    <m:r>
                      <a:rPr lang="nl-NL" sz="1600" i="1">
                        <a:latin typeface="Cambria Math" panose="02040503050406030204" pitchFamily="18" charset="0"/>
                        <a:ea typeface="Cambria Math" panose="02040503050406030204" pitchFamily="18" charset="0"/>
                      </a:rPr>
                      <m:t>𝜔</m:t>
                    </m:r>
                    <m:r>
                      <a:rPr lang="nl-NL" sz="1600" i="1">
                        <a:latin typeface="Cambria Math" panose="02040503050406030204" pitchFamily="18" charset="0"/>
                        <a:ea typeface="Cambria Math" panose="02040503050406030204" pitchFamily="18" charset="0"/>
                      </a:rPr>
                      <m:t>&lt;</m:t>
                    </m:r>
                    <m:r>
                      <a:rPr lang="nl-NL" sz="1600" i="1">
                        <a:latin typeface="Cambria Math" panose="02040503050406030204" pitchFamily="18" charset="0"/>
                        <a:ea typeface="Cambria Math" panose="02040503050406030204" pitchFamily="18" charset="0"/>
                      </a:rPr>
                      <m:t>𝑡</m:t>
                    </m:r>
                  </m:oMath>
                </a14:m>
                <a:r>
                  <a:rPr lang="nl-NL" sz="1600" b="0" i="1" dirty="0">
                    <a:latin typeface="Cambria Math" panose="02040503050406030204" pitchFamily="18" charset="0"/>
                  </a:rPr>
                  <a:t> </a:t>
                </a:r>
                <a:r>
                  <a:rPr lang="nl-NL" sz="1600" dirty="0">
                    <a:latin typeface="Arial" panose="020B0604020202020204" pitchFamily="34" charset="0"/>
                    <a:cs typeface="Arial" panose="020B0604020202020204" pitchFamily="34" charset="0"/>
                  </a:rPr>
                  <a:t>(=alle vorige woorden); </a:t>
                </a:r>
                <a14:m>
                  <m:oMath xmlns:m="http://schemas.openxmlformats.org/officeDocument/2006/math">
                    <m:r>
                      <a:rPr lang="nl-NL" sz="1600" b="0" i="1" smtClean="0">
                        <a:latin typeface="Cambria Math" panose="02040503050406030204" pitchFamily="18" charset="0"/>
                      </a:rPr>
                      <m:t>𝑃</m:t>
                    </m:r>
                    <m:r>
                      <a:rPr lang="nl-NL" sz="1600" b="0" i="1" smtClean="0">
                        <a:latin typeface="Cambria Math" panose="02040503050406030204" pitchFamily="18" charset="0"/>
                      </a:rPr>
                      <m:t>(</m:t>
                    </m:r>
                    <m:sSub>
                      <m:sSubPr>
                        <m:ctrlPr>
                          <a:rPr lang="nl-NL" sz="1600" i="1">
                            <a:latin typeface="Cambria Math" panose="02040503050406030204" pitchFamily="18" charset="0"/>
                          </a:rPr>
                        </m:ctrlPr>
                      </m:sSubPr>
                      <m:e>
                        <m:r>
                          <a:rPr lang="nl-NL" sz="1600" i="1">
                            <a:latin typeface="Cambria Math" panose="02040503050406030204" pitchFamily="18" charset="0"/>
                            <a:ea typeface="Cambria Math" panose="02040503050406030204" pitchFamily="18" charset="0"/>
                          </a:rPr>
                          <m:t>𝜔</m:t>
                        </m:r>
                      </m:e>
                      <m:sub>
                        <m:r>
                          <a:rPr lang="nl-NL" sz="1600" i="1">
                            <a:latin typeface="Cambria Math" panose="02040503050406030204" pitchFamily="18" charset="0"/>
                          </a:rPr>
                          <m:t>𝑡</m:t>
                        </m:r>
                      </m:sub>
                    </m:sSub>
                    <m:r>
                      <a:rPr lang="nl-NL" sz="1600" i="1">
                        <a:latin typeface="Cambria Math" panose="02040503050406030204" pitchFamily="18" charset="0"/>
                      </a:rPr>
                      <m:t>|</m:t>
                    </m:r>
                    <m:r>
                      <a:rPr lang="nl-NL" sz="1600" i="1">
                        <a:latin typeface="Cambria Math" panose="02040503050406030204" pitchFamily="18" charset="0"/>
                        <a:ea typeface="Cambria Math" panose="02040503050406030204" pitchFamily="18" charset="0"/>
                      </a:rPr>
                      <m:t>𝜔</m:t>
                    </m:r>
                    <m:r>
                      <a:rPr lang="nl-NL" sz="1600" i="1">
                        <a:latin typeface="Cambria Math" panose="02040503050406030204" pitchFamily="18" charset="0"/>
                        <a:ea typeface="Cambria Math" panose="02040503050406030204" pitchFamily="18" charset="0"/>
                      </a:rPr>
                      <m:t>&lt;</m:t>
                    </m:r>
                    <m:r>
                      <a:rPr lang="nl-NL" sz="1600" i="1">
                        <a:latin typeface="Cambria Math" panose="02040503050406030204" pitchFamily="18" charset="0"/>
                        <a:ea typeface="Cambria Math" panose="02040503050406030204" pitchFamily="18" charset="0"/>
                      </a:rPr>
                      <m:t>𝑡</m:t>
                    </m:r>
                    <m:r>
                      <a:rPr lang="nl-NL" sz="1600" i="1">
                        <a:latin typeface="Cambria Math" panose="02040503050406030204" pitchFamily="18" charset="0"/>
                        <a:ea typeface="Cambria Math" panose="02040503050406030204" pitchFamily="18" charset="0"/>
                      </a:rPr>
                      <m:t>)</m:t>
                    </m:r>
                  </m:oMath>
                </a14:m>
                <a:r>
                  <a:rPr lang="nl-NL" sz="1600" dirty="0">
                    <a:latin typeface="Arial" panose="020B0604020202020204" pitchFamily="34" charset="0"/>
                    <a:cs typeface="Arial" panose="020B0604020202020204" pitchFamily="34" charset="0"/>
                  </a:rPr>
                  <a:t> is de kans op het volgende woord gegeven de vorige woorden; </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Burstiness </a:t>
                </a:r>
                <a:r>
                  <a:rPr lang="nl-NL" sz="2000" dirty="0">
                    <a:latin typeface="Arial" panose="020B0604020202020204" pitchFamily="34" charset="0"/>
                    <a:cs typeface="Arial" panose="020B0604020202020204" pitchFamily="34" charset="0"/>
                    <a:sym typeface="Wingdings" panose="05000000000000000000" pitchFamily="2" charset="2"/>
                  </a:rPr>
                  <a:t> Wat is de variatie in schrijfstijl?</a:t>
                </a:r>
                <a:endParaRPr lang="nl-NL" sz="2000" dirty="0">
                  <a:latin typeface="Arial" panose="020B0604020202020204" pitchFamily="34" charset="0"/>
                  <a:cs typeface="Arial" panose="020B0604020202020204" pitchFamily="34" charset="0"/>
                </a:endParaRPr>
              </a:p>
              <a:p>
                <a:pPr marL="800100" lvl="1" indent="-342900">
                  <a:buFont typeface="Symbol" panose="05050102010706020507" pitchFamily="18" charset="2"/>
                  <a:buChar char=""/>
                </a:pPr>
                <a:r>
                  <a:rPr lang="nl-NL" dirty="0">
                    <a:latin typeface="Arial" panose="020B0604020202020204" pitchFamily="34" charset="0"/>
                    <a:cs typeface="Arial" panose="020B0604020202020204" pitchFamily="34" charset="0"/>
                  </a:rPr>
                  <a:t>Mensen wisselen korte en lange zinnen meer af en hebben meer fouten en herhalingen.</a:t>
                </a:r>
              </a:p>
              <a:p>
                <a:pPr marL="800100" lvl="1" indent="-342900">
                  <a:buFont typeface="Symbol" panose="05050102010706020507" pitchFamily="18" charset="2"/>
                  <a:buChar char=""/>
                </a:pPr>
                <a14:m>
                  <m:oMath xmlns:m="http://schemas.openxmlformats.org/officeDocument/2006/math">
                    <m:r>
                      <a:rPr lang="nl-NL" i="1">
                        <a:latin typeface="Cambria Math" panose="02040503050406030204" pitchFamily="18" charset="0"/>
                      </a:rPr>
                      <m:t>𝐵</m:t>
                    </m:r>
                    <m:r>
                      <a:rPr lang="nl-NL" i="1">
                        <a:latin typeface="Cambria Math" panose="02040503050406030204" pitchFamily="18" charset="0"/>
                      </a:rPr>
                      <m:t>=</m:t>
                    </m:r>
                    <m:f>
                      <m:fPr>
                        <m:ctrlPr>
                          <a:rPr lang="nl-NL" i="1" smtClean="0">
                            <a:latin typeface="Cambria Math" panose="02040503050406030204" pitchFamily="18" charset="0"/>
                          </a:rPr>
                        </m:ctrlPr>
                      </m:fPr>
                      <m:num>
                        <m:sSub>
                          <m:sSubPr>
                            <m:ctrlPr>
                              <a:rPr lang="nl-NL" i="1" smtClean="0">
                                <a:latin typeface="Cambria Math" panose="02040503050406030204" pitchFamily="18" charset="0"/>
                              </a:rPr>
                            </m:ctrlPr>
                          </m:sSubPr>
                          <m:e>
                            <m:r>
                              <a:rPr lang="nl-NL" i="1">
                                <a:latin typeface="Cambria Math" panose="02040503050406030204" pitchFamily="18" charset="0"/>
                                <a:ea typeface="Cambria Math" panose="02040503050406030204" pitchFamily="18" charset="0"/>
                              </a:rPr>
                              <m:t>𝜎</m:t>
                            </m:r>
                          </m:e>
                          <m:sub>
                            <m:r>
                              <a:rPr lang="nl-NL" b="0" i="1" smtClean="0">
                                <a:latin typeface="Cambria Math" panose="02040503050406030204" pitchFamily="18" charset="0"/>
                              </a:rPr>
                              <m:t>𝐿</m:t>
                            </m:r>
                          </m:sub>
                        </m:sSub>
                      </m:num>
                      <m:den>
                        <m:sSub>
                          <m:sSubPr>
                            <m:ctrlPr>
                              <a:rPr lang="nl-NL" i="1">
                                <a:latin typeface="Cambria Math" panose="02040503050406030204" pitchFamily="18" charset="0"/>
                              </a:rPr>
                            </m:ctrlPr>
                          </m:sSubPr>
                          <m:e>
                            <m:r>
                              <a:rPr lang="nl-NL" i="1" smtClean="0">
                                <a:latin typeface="Cambria Math" panose="02040503050406030204" pitchFamily="18" charset="0"/>
                                <a:ea typeface="Cambria Math" panose="02040503050406030204" pitchFamily="18" charset="0"/>
                              </a:rPr>
                              <m:t>𝜇</m:t>
                            </m:r>
                          </m:e>
                          <m:sub>
                            <m:r>
                              <a:rPr lang="nl-NL" i="1">
                                <a:latin typeface="Cambria Math" panose="02040503050406030204" pitchFamily="18" charset="0"/>
                              </a:rPr>
                              <m:t>𝐿</m:t>
                            </m:r>
                          </m:sub>
                        </m:sSub>
                      </m:den>
                    </m:f>
                  </m:oMath>
                </a14:m>
                <a:endParaRPr lang="nl-NL" i="1" dirty="0">
                  <a:latin typeface="Cambria Math" panose="02040503050406030204" pitchFamily="18" charset="0"/>
                </a:endParaRPr>
              </a:p>
              <a:p>
                <a:pPr marL="800100" lvl="1" indent="-342900">
                  <a:buFont typeface="Symbol" panose="05050102010706020507" pitchFamily="18" charset="2"/>
                  <a:buChar char=""/>
                </a:pPr>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𝐿</m:t>
                        </m:r>
                      </m:e>
                      <m:sub>
                        <m:r>
                          <a:rPr lang="nl-NL" b="0" i="1" smtClean="0">
                            <a:latin typeface="Cambria Math" panose="02040503050406030204" pitchFamily="18" charset="0"/>
                          </a:rPr>
                          <m:t>𝑖</m:t>
                        </m:r>
                      </m:sub>
                    </m:sSub>
                  </m:oMath>
                </a14:m>
                <a:r>
                  <a:rPr lang="nl-NL" dirty="0">
                    <a:latin typeface="Arial" panose="020B0604020202020204" pitchFamily="34" charset="0"/>
                    <a:cs typeface="Arial" panose="020B0604020202020204" pitchFamily="34" charset="0"/>
                  </a:rPr>
                  <a:t> is de lengte van een zin</a:t>
                </a:r>
                <a:endParaRPr lang="en-NL" dirty="0">
                  <a:latin typeface="Arial" panose="020B0604020202020204" pitchFamily="34" charset="0"/>
                  <a:cs typeface="Arial" panose="020B0604020202020204" pitchFamily="34" charset="0"/>
                </a:endParaRPr>
              </a:p>
              <a:p>
                <a:pPr marL="800100" lvl="1" indent="-342900">
                  <a:buFont typeface="Symbol" panose="05050102010706020507" pitchFamily="18" charset="2"/>
                  <a:buChar char=""/>
                </a:pPr>
                <a:endParaRPr lang="nl-NL"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sz="2000" dirty="0" err="1">
                    <a:latin typeface="Arial" panose="020B0604020202020204" pitchFamily="34" charset="0"/>
                    <a:cs typeface="Arial" panose="020B0604020202020204" pitchFamily="34" charset="0"/>
                  </a:rPr>
                  <a:t>Classifier</a:t>
                </a:r>
                <a:endParaRPr lang="nl-NL" sz="2000" dirty="0">
                  <a:latin typeface="Arial" panose="020B0604020202020204" pitchFamily="34" charset="0"/>
                  <a:cs typeface="Arial" panose="020B0604020202020204" pitchFamily="34" charset="0"/>
                </a:endParaRPr>
              </a:p>
              <a:p>
                <a:pPr marL="800100" lvl="1" indent="-342900">
                  <a:buFont typeface="Symbol" panose="05050102010706020507" pitchFamily="18" charset="2"/>
                  <a:buChar char=""/>
                </a:pPr>
                <a14:m>
                  <m:oMath xmlns:m="http://schemas.openxmlformats.org/officeDocument/2006/math">
                    <m:r>
                      <a:rPr lang="nl-NL" sz="2000" b="0" i="1" smtClean="0">
                        <a:latin typeface="Cambria Math" panose="02040503050406030204" pitchFamily="18" charset="0"/>
                      </a:rPr>
                      <m:t>𝑥</m:t>
                    </m:r>
                    <m:r>
                      <a:rPr lang="nl-NL" sz="2000" b="0" i="1" smtClean="0">
                        <a:latin typeface="Cambria Math" panose="02040503050406030204" pitchFamily="18" charset="0"/>
                      </a:rPr>
                      <m:t> →</m:t>
                    </m:r>
                    <m:r>
                      <a:rPr lang="nl-NL" sz="2000" b="0" i="1" smtClean="0">
                        <a:latin typeface="Cambria Math" panose="02040503050406030204" pitchFamily="18" charset="0"/>
                        <a:ea typeface="Cambria Math" panose="02040503050406030204" pitchFamily="18" charset="0"/>
                      </a:rPr>
                      <m:t>𝑓</m:t>
                    </m:r>
                    <m:d>
                      <m:dPr>
                        <m:ctrlPr>
                          <a:rPr lang="nl-NL" sz="2000" b="0" i="1" smtClean="0">
                            <a:latin typeface="Cambria Math" panose="02040503050406030204" pitchFamily="18" charset="0"/>
                            <a:ea typeface="Cambria Math" panose="02040503050406030204" pitchFamily="18" charset="0"/>
                          </a:rPr>
                        </m:ctrlPr>
                      </m:dPr>
                      <m:e>
                        <m:r>
                          <a:rPr lang="nl-NL" sz="2000" b="0" i="1" smtClean="0">
                            <a:latin typeface="Cambria Math" panose="02040503050406030204" pitchFamily="18" charset="0"/>
                            <a:ea typeface="Cambria Math" panose="02040503050406030204" pitchFamily="18" charset="0"/>
                          </a:rPr>
                          <m:t>𝑥</m:t>
                        </m:r>
                      </m:e>
                    </m:d>
                    <m:r>
                      <a:rPr lang="nl-NL" sz="2000" i="1">
                        <a:latin typeface="Cambria Math" panose="02040503050406030204" pitchFamily="18" charset="0"/>
                        <a:ea typeface="Cambria Math" panose="02040503050406030204" pitchFamily="18" charset="0"/>
                      </a:rPr>
                      <m:t>→</m:t>
                    </m:r>
                    <m:acc>
                      <m:accPr>
                        <m:chr m:val="̂"/>
                        <m:ctrlPr>
                          <a:rPr lang="nl-NL" sz="2000" b="0" i="1" smtClean="0">
                            <a:latin typeface="Cambria Math" panose="02040503050406030204" pitchFamily="18" charset="0"/>
                            <a:ea typeface="Cambria Math" panose="02040503050406030204" pitchFamily="18" charset="0"/>
                          </a:rPr>
                        </m:ctrlPr>
                      </m:accPr>
                      <m:e>
                        <m:r>
                          <a:rPr lang="nl-NL" sz="2000" i="1">
                            <a:latin typeface="Cambria Math" panose="02040503050406030204" pitchFamily="18" charset="0"/>
                            <a:ea typeface="Cambria Math" panose="02040503050406030204" pitchFamily="18" charset="0"/>
                          </a:rPr>
                          <m:t>𝑦</m:t>
                        </m:r>
                      </m:e>
                    </m:acc>
                  </m:oMath>
                </a14:m>
                <a:endParaRPr lang="nl-NL" sz="2000" dirty="0">
                  <a:latin typeface="Arial" panose="020B0604020202020204" pitchFamily="34" charset="0"/>
                  <a:cs typeface="Arial" panose="020B0604020202020204" pitchFamily="34" charset="0"/>
                </a:endParaRPr>
              </a:p>
              <a:p>
                <a:pPr marL="800100" lvl="1" indent="-342900">
                  <a:buFont typeface="Symbol" panose="05050102010706020507" pitchFamily="18" charset="2"/>
                  <a:buChar char=""/>
                </a:pPr>
                <a14:m>
                  <m:oMath xmlns:m="http://schemas.openxmlformats.org/officeDocument/2006/math">
                    <m:r>
                      <a:rPr lang="nl-NL" sz="2000" i="1">
                        <a:latin typeface="Cambria Math" panose="02040503050406030204" pitchFamily="18" charset="0"/>
                      </a:rPr>
                      <m:t>𝑥</m:t>
                    </m:r>
                  </m:oMath>
                </a14:m>
                <a:r>
                  <a:rPr lang="nl-NL" sz="2000" dirty="0">
                    <a:latin typeface="Arial" panose="020B0604020202020204" pitchFamily="34" charset="0"/>
                    <a:cs typeface="Arial" panose="020B0604020202020204" pitchFamily="34" charset="0"/>
                  </a:rPr>
                  <a:t> = feature vector; </a:t>
                </a:r>
                <a14:m>
                  <m:oMath xmlns:m="http://schemas.openxmlformats.org/officeDocument/2006/math">
                    <m:r>
                      <a:rPr lang="nl-NL" sz="2000" i="1">
                        <a:latin typeface="Cambria Math" panose="02040503050406030204" pitchFamily="18" charset="0"/>
                        <a:ea typeface="Cambria Math" panose="02040503050406030204" pitchFamily="18" charset="0"/>
                      </a:rPr>
                      <m:t>𝑓</m:t>
                    </m:r>
                    <m:r>
                      <a:rPr lang="nl-NL" sz="2000" b="0" i="1" smtClean="0">
                        <a:latin typeface="Cambria Math" panose="02040503050406030204" pitchFamily="18" charset="0"/>
                        <a:ea typeface="Cambria Math" panose="02040503050406030204" pitchFamily="18" charset="0"/>
                      </a:rPr>
                      <m:t> </m:t>
                    </m:r>
                  </m:oMath>
                </a14:m>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classifier</a:t>
                </a:r>
                <a:r>
                  <a:rPr lang="nl-NL" sz="2000" dirty="0">
                    <a:latin typeface="Arial" panose="020B0604020202020204" pitchFamily="34" charset="0"/>
                    <a:cs typeface="Arial" panose="020B0604020202020204" pitchFamily="34" charset="0"/>
                  </a:rPr>
                  <a:t>;</a:t>
                </a:r>
                <a14:m>
                  <m:oMath xmlns:m="http://schemas.openxmlformats.org/officeDocument/2006/math">
                    <m:r>
                      <a:rPr lang="nl-NL" sz="2000" b="0" i="0" smtClean="0">
                        <a:latin typeface="Cambria Math" panose="02040503050406030204" pitchFamily="18" charset="0"/>
                        <a:ea typeface="Cambria Math" panose="02040503050406030204" pitchFamily="18" charset="0"/>
                      </a:rPr>
                      <m:t> </m:t>
                    </m:r>
                    <m:acc>
                      <m:accPr>
                        <m:chr m:val="̂"/>
                        <m:ctrlPr>
                          <a:rPr lang="nl-NL" sz="2000" i="1">
                            <a:latin typeface="Cambria Math" panose="02040503050406030204" pitchFamily="18" charset="0"/>
                            <a:ea typeface="Cambria Math" panose="02040503050406030204" pitchFamily="18" charset="0"/>
                          </a:rPr>
                        </m:ctrlPr>
                      </m:accPr>
                      <m:e>
                        <m:r>
                          <a:rPr lang="nl-NL" sz="2000" i="1">
                            <a:latin typeface="Cambria Math" panose="02040503050406030204" pitchFamily="18" charset="0"/>
                            <a:ea typeface="Cambria Math" panose="02040503050406030204" pitchFamily="18" charset="0"/>
                          </a:rPr>
                          <m:t>𝑦</m:t>
                        </m:r>
                      </m:e>
                    </m:acc>
                  </m:oMath>
                </a14:m>
                <a:r>
                  <a:rPr lang="nl-NL" sz="2000" dirty="0">
                    <a:latin typeface="Arial" panose="020B0604020202020204" pitchFamily="34" charset="0"/>
                    <a:cs typeface="Arial" panose="020B0604020202020204" pitchFamily="34" charset="0"/>
                  </a:rPr>
                  <a:t> = AI </a:t>
                </a:r>
                <a:r>
                  <a:rPr lang="nl-NL" sz="2000" dirty="0" err="1">
                    <a:latin typeface="Arial" panose="020B0604020202020204" pitchFamily="34" charset="0"/>
                    <a:cs typeface="Arial" panose="020B0604020202020204" pitchFamily="34" charset="0"/>
                  </a:rPr>
                  <a:t>probability</a:t>
                </a:r>
                <a:endParaRPr lang="nl-NL" sz="2000" dirty="0">
                  <a:latin typeface="Arial" panose="020B0604020202020204" pitchFamily="34" charset="0"/>
                  <a:cs typeface="Arial" panose="020B0604020202020204" pitchFamily="34" charset="0"/>
                </a:endParaRPr>
              </a:p>
              <a:p>
                <a:pPr marL="800100" lvl="1" indent="-342900">
                  <a:buFont typeface="Symbol" panose="05050102010706020507" pitchFamily="18" charset="2"/>
                  <a:buChar char=""/>
                </a:pPr>
                <a:r>
                  <a:rPr lang="nl-NL" sz="2000" dirty="0" err="1">
                    <a:latin typeface="Arial" panose="020B0604020202020204" pitchFamily="34" charset="0"/>
                    <a:cs typeface="Arial" panose="020B0604020202020204" pitchFamily="34" charset="0"/>
                  </a:rPr>
                  <a:t>Classifier</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logistic</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regression</a:t>
                </a:r>
                <a:r>
                  <a:rPr lang="nl-NL" sz="2000" dirty="0">
                    <a:latin typeface="Arial" panose="020B0604020202020204" pitchFamily="34" charset="0"/>
                    <a:cs typeface="Arial" panose="020B0604020202020204" pitchFamily="34" charset="0"/>
                  </a:rPr>
                  <a:t>, random </a:t>
                </a:r>
                <a:r>
                  <a:rPr lang="nl-NL" sz="2000" dirty="0" err="1">
                    <a:latin typeface="Arial" panose="020B0604020202020204" pitchFamily="34" charset="0"/>
                    <a:cs typeface="Arial" panose="020B0604020202020204" pitchFamily="34" charset="0"/>
                  </a:rPr>
                  <a:t>forest</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neural</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network</a:t>
                </a:r>
                <a:endParaRPr lang="nl-NL" sz="2000" dirty="0">
                  <a:latin typeface="Arial" panose="020B0604020202020204" pitchFamily="34" charset="0"/>
                  <a:cs typeface="Arial" panose="020B0604020202020204" pitchFamily="34" charset="0"/>
                </a:endParaRPr>
              </a:p>
            </p:txBody>
          </p:sp>
        </mc:Choice>
        <mc:Fallback>
          <p:sp>
            <p:nvSpPr>
              <p:cNvPr id="9" name="TextBox 8">
                <a:extLst>
                  <a:ext uri="{FF2B5EF4-FFF2-40B4-BE49-F238E27FC236}">
                    <a16:creationId xmlns:a16="http://schemas.microsoft.com/office/drawing/2014/main" id="{5364965B-E34A-3BF5-81E1-A70112585B32}"/>
                  </a:ext>
                </a:extLst>
              </p:cNvPr>
              <p:cNvSpPr txBox="1">
                <a:spLocks noRot="1" noChangeAspect="1" noMove="1" noResize="1" noEditPoints="1" noAdjustHandles="1" noChangeArrowheads="1" noChangeShapeType="1" noTextEdit="1"/>
              </p:cNvSpPr>
              <p:nvPr/>
            </p:nvSpPr>
            <p:spPr>
              <a:xfrm>
                <a:off x="360437" y="1007839"/>
                <a:ext cx="11161638" cy="4889352"/>
              </a:xfrm>
              <a:prstGeom prst="rect">
                <a:avLst/>
              </a:prstGeom>
              <a:blipFill>
                <a:blip r:embed="rId3"/>
                <a:stretch>
                  <a:fillRect l="-601" t="-748" b="-998"/>
                </a:stretch>
              </a:blipFill>
            </p:spPr>
            <p:txBody>
              <a:bodyPr/>
              <a:lstStyle/>
              <a:p>
                <a:r>
                  <a:rPr lang="en-NL">
                    <a:noFill/>
                  </a:rPr>
                  <a:t> </a:t>
                </a:r>
              </a:p>
            </p:txBody>
          </p:sp>
        </mc:Fallback>
      </mc:AlternateContent>
    </p:spTree>
    <p:extLst>
      <p:ext uri="{BB962C8B-B14F-4D97-AF65-F5344CB8AC3E}">
        <p14:creationId xmlns:p14="http://schemas.microsoft.com/office/powerpoint/2010/main" val="134829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6725B-421C-CB3D-DA96-A947A6E84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C1DDCB-2C21-C833-3358-2D1E24660F9C}"/>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(ontwikkelingen)</a:t>
            </a:r>
            <a:endParaRPr lang="en-NL"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908A9E5-B316-EEF5-D5BA-4A62EEF9919F}"/>
              </a:ext>
            </a:extLst>
          </p:cNvPr>
          <p:cNvSpPr txBox="1"/>
          <p:nvPr/>
        </p:nvSpPr>
        <p:spPr>
          <a:xfrm>
            <a:off x="360437" y="1203918"/>
            <a:ext cx="11161638" cy="3662541"/>
          </a:xfrm>
          <a:prstGeom prst="rect">
            <a:avLst/>
          </a:prstGeom>
          <a:noFill/>
        </p:spPr>
        <p:txBody>
          <a:bodyPr wrap="square" rtlCol="0">
            <a:spAutoFit/>
          </a:bodyPr>
          <a:lstStyle/>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AI-detectie is fundamenteel onzeker! </a:t>
            </a:r>
          </a:p>
          <a:p>
            <a:pPr marL="800100" lvl="1"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Statistische waarschijnlijkheidsinschatting</a:t>
            </a:r>
          </a:p>
          <a:p>
            <a:pPr marL="800100" lvl="1"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Kat en muis-spel</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Vergelijking met bekende AI-patronen</a:t>
            </a:r>
          </a:p>
          <a:p>
            <a:pPr marL="800100" lvl="1" indent="-342900">
              <a:buFont typeface="Symbol" panose="05050102010706020507" pitchFamily="18" charset="2"/>
              <a:buChar char=""/>
            </a:pPr>
            <a:r>
              <a:rPr lang="nl-NL" dirty="0">
                <a:latin typeface="Arial" panose="020B0604020202020204" pitchFamily="34" charset="0"/>
                <a:cs typeface="Arial" panose="020B0604020202020204" pitchFamily="34" charset="0"/>
              </a:rPr>
              <a:t>Vergelijkbaar aan spam-detectie in mailbox (typische AI-overgang, overmatig neutrale toon, generieke formuleringen, te perfecte structuur)</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a:p>
            <a:pPr marL="342900" indent="-342900">
              <a:buFont typeface="Symbol" panose="05050102010706020507" pitchFamily="18" charset="2"/>
              <a:buChar char=""/>
            </a:pPr>
            <a:r>
              <a:rPr lang="nl-NL" sz="2000" dirty="0">
                <a:latin typeface="Arial" panose="020B0604020202020204" pitchFamily="34" charset="0"/>
                <a:cs typeface="Arial" panose="020B0604020202020204" pitchFamily="34" charset="0"/>
              </a:rPr>
              <a:t>Focus nu op provenance</a:t>
            </a:r>
          </a:p>
          <a:p>
            <a:pPr marL="800100" lvl="1" indent="-342900">
              <a:buFont typeface="Symbol" panose="05050102010706020507" pitchFamily="18" charset="2"/>
              <a:buChar char=""/>
            </a:pPr>
            <a:r>
              <a:rPr lang="nl-NL" dirty="0">
                <a:latin typeface="Arial" panose="020B0604020202020204" pitchFamily="34" charset="0"/>
                <a:cs typeface="Arial" panose="020B0604020202020204" pitchFamily="34" charset="0"/>
                <a:sym typeface="Wingdings" panose="05000000000000000000" pitchFamily="2" charset="2"/>
              </a:rPr>
              <a:t>In plaats van detectie – bewijs waar content vandaan komt, welk model het maakte (via standaarden als C2PA en content </a:t>
            </a:r>
            <a:r>
              <a:rPr lang="nl-NL" dirty="0" err="1">
                <a:latin typeface="Arial" panose="020B0604020202020204" pitchFamily="34" charset="0"/>
                <a:cs typeface="Arial" panose="020B0604020202020204" pitchFamily="34" charset="0"/>
                <a:sym typeface="Wingdings" panose="05000000000000000000" pitchFamily="2" charset="2"/>
              </a:rPr>
              <a:t>credentials</a:t>
            </a:r>
            <a:r>
              <a:rPr lang="nl-NL" dirty="0">
                <a:latin typeface="Arial" panose="020B0604020202020204" pitchFamily="34" charset="0"/>
                <a:cs typeface="Arial" panose="020B0604020202020204" pitchFamily="34" charset="0"/>
                <a:sym typeface="Wingdings" panose="05000000000000000000" pitchFamily="2" charset="2"/>
              </a:rPr>
              <a:t>)</a:t>
            </a:r>
          </a:p>
          <a:p>
            <a:pPr marL="342900" indent="-342900">
              <a:buFont typeface="Symbol" panose="05050102010706020507" pitchFamily="18" charset="2"/>
              <a:buChar char=""/>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2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18781-C91A-F63F-5C21-A0E2AAD64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51534C-2004-F24C-312B-A21B42679904}"/>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(GPTZERO.COM </a:t>
            </a:r>
            <a:r>
              <a:rPr lang="nl-NL" dirty="0" err="1">
                <a:latin typeface="Arial" panose="020B0604020202020204" pitchFamily="34" charset="0"/>
                <a:cs typeface="Arial" panose="020B0604020202020204" pitchFamily="34" charset="0"/>
              </a:rPr>
              <a:t>peformance</a:t>
            </a:r>
            <a:r>
              <a:rPr lang="nl-NL" dirty="0">
                <a:latin typeface="Arial" panose="020B0604020202020204" pitchFamily="34" charset="0"/>
                <a:cs typeface="Arial" panose="020B0604020202020204" pitchFamily="34" charset="0"/>
              </a:rPr>
              <a:t>)</a:t>
            </a:r>
            <a:endParaRPr lang="en-NL"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5F03436-2F08-D9F8-6FA1-1A0B7E5FBDB9}"/>
              </a:ext>
            </a:extLst>
          </p:cNvPr>
          <p:cNvPicPr>
            <a:picLocks noChangeAspect="1"/>
          </p:cNvPicPr>
          <p:nvPr/>
        </p:nvPicPr>
        <p:blipFill>
          <a:blip r:embed="rId2"/>
          <a:stretch>
            <a:fillRect/>
          </a:stretch>
        </p:blipFill>
        <p:spPr>
          <a:xfrm>
            <a:off x="2088629" y="1203918"/>
            <a:ext cx="6277851" cy="3896269"/>
          </a:xfrm>
          <a:prstGeom prst="rect">
            <a:avLst/>
          </a:prstGeom>
        </p:spPr>
      </p:pic>
      <p:sp>
        <p:nvSpPr>
          <p:cNvPr id="6" name="TextBox 5">
            <a:extLst>
              <a:ext uri="{FF2B5EF4-FFF2-40B4-BE49-F238E27FC236}">
                <a16:creationId xmlns:a16="http://schemas.microsoft.com/office/drawing/2014/main" id="{3C38C2F4-5A51-5938-8C9F-25A74589C474}"/>
              </a:ext>
            </a:extLst>
          </p:cNvPr>
          <p:cNvSpPr txBox="1"/>
          <p:nvPr/>
        </p:nvSpPr>
        <p:spPr>
          <a:xfrm>
            <a:off x="144413" y="5307619"/>
            <a:ext cx="2291101" cy="369332"/>
          </a:xfrm>
          <a:prstGeom prst="rect">
            <a:avLst/>
          </a:prstGeom>
          <a:noFill/>
        </p:spPr>
        <p:txBody>
          <a:bodyPr wrap="square">
            <a:spAutoFit/>
          </a:bodyPr>
          <a:lstStyle/>
          <a:p>
            <a:r>
              <a:rPr lang="nl-NL" dirty="0">
                <a:latin typeface="Arial" panose="020B0604020202020204" pitchFamily="34" charset="0"/>
                <a:cs typeface="Arial" panose="020B0604020202020204" pitchFamily="34" charset="0"/>
              </a:rPr>
              <a:t>Dik &amp; Erdem (2025) </a:t>
            </a:r>
            <a:endParaRPr lang="en-NL" dirty="0"/>
          </a:p>
        </p:txBody>
      </p:sp>
      <p:sp>
        <p:nvSpPr>
          <p:cNvPr id="8" name="TextBox 7">
            <a:extLst>
              <a:ext uri="{FF2B5EF4-FFF2-40B4-BE49-F238E27FC236}">
                <a16:creationId xmlns:a16="http://schemas.microsoft.com/office/drawing/2014/main" id="{FFED5334-C9EB-4137-8E40-000E5BEF3FD7}"/>
              </a:ext>
            </a:extLst>
          </p:cNvPr>
          <p:cNvSpPr txBox="1"/>
          <p:nvPr/>
        </p:nvSpPr>
        <p:spPr>
          <a:xfrm>
            <a:off x="3600797" y="5122953"/>
            <a:ext cx="3024336" cy="369332"/>
          </a:xfrm>
          <a:prstGeom prst="rect">
            <a:avLst/>
          </a:prstGeom>
          <a:noFill/>
        </p:spPr>
        <p:txBody>
          <a:bodyPr wrap="square">
            <a:spAutoFit/>
          </a:bodyPr>
          <a:lstStyle/>
          <a:p>
            <a:pPr algn="ctr"/>
            <a:r>
              <a:rPr lang="nl-NL" dirty="0">
                <a:latin typeface="Arial" panose="020B0604020202020204" pitchFamily="34" charset="0"/>
                <a:cs typeface="Arial" panose="020B0604020202020204" pitchFamily="34" charset="0"/>
              </a:rPr>
              <a:t>Blauw: </a:t>
            </a:r>
            <a:r>
              <a:rPr lang="nl-NL" dirty="0" err="1">
                <a:latin typeface="Arial" panose="020B0604020202020204" pitchFamily="34" charset="0"/>
                <a:cs typeface="Arial" panose="020B0604020202020204" pitchFamily="34" charset="0"/>
              </a:rPr>
              <a:t>False</a:t>
            </a:r>
            <a:r>
              <a:rPr lang="nl-NL" dirty="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Positives</a:t>
            </a:r>
            <a:endParaRPr lang="en-NL" dirty="0"/>
          </a:p>
        </p:txBody>
      </p:sp>
      <p:pic>
        <p:nvPicPr>
          <p:cNvPr id="11" name="Picture 10">
            <a:extLst>
              <a:ext uri="{FF2B5EF4-FFF2-40B4-BE49-F238E27FC236}">
                <a16:creationId xmlns:a16="http://schemas.microsoft.com/office/drawing/2014/main" id="{281B693B-88B0-48E7-F936-2CBBD436587C}"/>
              </a:ext>
            </a:extLst>
          </p:cNvPr>
          <p:cNvPicPr>
            <a:picLocks noChangeAspect="1"/>
          </p:cNvPicPr>
          <p:nvPr/>
        </p:nvPicPr>
        <p:blipFill>
          <a:blip r:embed="rId3"/>
          <a:stretch>
            <a:fillRect/>
          </a:stretch>
        </p:blipFill>
        <p:spPr>
          <a:xfrm>
            <a:off x="8638266" y="2231975"/>
            <a:ext cx="2768796" cy="840474"/>
          </a:xfrm>
          <a:prstGeom prst="rect">
            <a:avLst/>
          </a:prstGeom>
        </p:spPr>
      </p:pic>
      <p:sp>
        <p:nvSpPr>
          <p:cNvPr id="12" name="Rectangle 11">
            <a:extLst>
              <a:ext uri="{FF2B5EF4-FFF2-40B4-BE49-F238E27FC236}">
                <a16:creationId xmlns:a16="http://schemas.microsoft.com/office/drawing/2014/main" id="{FA577C28-4625-A707-A603-44356DD7425A}"/>
              </a:ext>
            </a:extLst>
          </p:cNvPr>
          <p:cNvSpPr/>
          <p:nvPr/>
        </p:nvSpPr>
        <p:spPr>
          <a:xfrm>
            <a:off x="3744813" y="2087959"/>
            <a:ext cx="3960440" cy="2880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D9FFAD26-3559-6D5C-F1BB-04AD70580394}"/>
              </a:ext>
            </a:extLst>
          </p:cNvPr>
          <p:cNvSpPr/>
          <p:nvPr/>
        </p:nvSpPr>
        <p:spPr>
          <a:xfrm>
            <a:off x="3247334" y="3642075"/>
            <a:ext cx="3809847" cy="9661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5" name="Picture 14">
            <a:extLst>
              <a:ext uri="{FF2B5EF4-FFF2-40B4-BE49-F238E27FC236}">
                <a16:creationId xmlns:a16="http://schemas.microsoft.com/office/drawing/2014/main" id="{0A0969E7-CC2D-19E9-29E8-0C804B7786D8}"/>
              </a:ext>
            </a:extLst>
          </p:cNvPr>
          <p:cNvPicPr>
            <a:picLocks noChangeAspect="1"/>
          </p:cNvPicPr>
          <p:nvPr/>
        </p:nvPicPr>
        <p:blipFill>
          <a:blip r:embed="rId4"/>
          <a:stretch>
            <a:fillRect/>
          </a:stretch>
        </p:blipFill>
        <p:spPr>
          <a:xfrm>
            <a:off x="8630839" y="3102262"/>
            <a:ext cx="2829689" cy="735231"/>
          </a:xfrm>
          <a:prstGeom prst="rect">
            <a:avLst/>
          </a:prstGeom>
        </p:spPr>
      </p:pic>
    </p:spTree>
    <p:extLst>
      <p:ext uri="{BB962C8B-B14F-4D97-AF65-F5344CB8AC3E}">
        <p14:creationId xmlns:p14="http://schemas.microsoft.com/office/powerpoint/2010/main" val="157526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29CD-BD12-20A7-BD34-A77DA616A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45526-6729-74B4-BC1F-8B3772221E64}"/>
              </a:ext>
            </a:extLst>
          </p:cNvPr>
          <p:cNvSpPr>
            <a:spLocks noGrp="1"/>
          </p:cNvSpPr>
          <p:nvPr>
            <p:ph type="title"/>
          </p:nvPr>
        </p:nvSpPr>
        <p:spPr>
          <a:xfrm>
            <a:off x="360437" y="468687"/>
            <a:ext cx="9903158" cy="735231"/>
          </a:xfrm>
        </p:spPr>
        <p:txBody>
          <a:bodyPr/>
          <a:lstStyle/>
          <a:p>
            <a:r>
              <a:rPr lang="nl-NL" dirty="0">
                <a:latin typeface="Arial" panose="020B0604020202020204" pitchFamily="34" charset="0"/>
                <a:cs typeface="Arial" panose="020B0604020202020204" pitchFamily="34" charset="0"/>
              </a:rPr>
              <a:t>AI-detectie in financiële verslaggeving</a:t>
            </a:r>
          </a:p>
        </p:txBody>
      </p:sp>
      <p:pic>
        <p:nvPicPr>
          <p:cNvPr id="5" name="Picture 4">
            <a:extLst>
              <a:ext uri="{FF2B5EF4-FFF2-40B4-BE49-F238E27FC236}">
                <a16:creationId xmlns:a16="http://schemas.microsoft.com/office/drawing/2014/main" id="{739160D6-FF59-E3D6-6FD7-2FAAC6A75D37}"/>
              </a:ext>
            </a:extLst>
          </p:cNvPr>
          <p:cNvPicPr>
            <a:picLocks noChangeAspect="1"/>
          </p:cNvPicPr>
          <p:nvPr/>
        </p:nvPicPr>
        <p:blipFill>
          <a:blip r:embed="rId2"/>
          <a:stretch>
            <a:fillRect/>
          </a:stretch>
        </p:blipFill>
        <p:spPr>
          <a:xfrm>
            <a:off x="1872605" y="1079847"/>
            <a:ext cx="6554120" cy="4090622"/>
          </a:xfrm>
          <a:prstGeom prst="rect">
            <a:avLst/>
          </a:prstGeom>
        </p:spPr>
      </p:pic>
      <p:sp>
        <p:nvSpPr>
          <p:cNvPr id="7" name="TextBox 6">
            <a:extLst>
              <a:ext uri="{FF2B5EF4-FFF2-40B4-BE49-F238E27FC236}">
                <a16:creationId xmlns:a16="http://schemas.microsoft.com/office/drawing/2014/main" id="{FAACD96E-7F7E-C1F0-09E5-5C604E2A6FE1}"/>
              </a:ext>
            </a:extLst>
          </p:cNvPr>
          <p:cNvSpPr txBox="1"/>
          <p:nvPr/>
        </p:nvSpPr>
        <p:spPr>
          <a:xfrm>
            <a:off x="144413" y="5307619"/>
            <a:ext cx="4032448" cy="369332"/>
          </a:xfrm>
          <a:prstGeom prst="rect">
            <a:avLst/>
          </a:prstGeom>
          <a:noFill/>
        </p:spPr>
        <p:txBody>
          <a:bodyPr wrap="square">
            <a:spAutoFit/>
          </a:bodyPr>
          <a:lstStyle/>
          <a:p>
            <a:r>
              <a:rPr lang="nl-NL" dirty="0">
                <a:latin typeface="Arial" panose="020B0604020202020204" pitchFamily="34" charset="0"/>
                <a:cs typeface="Arial" panose="020B0604020202020204" pitchFamily="34" charset="0"/>
              </a:rPr>
              <a:t>Blankespoor, </a:t>
            </a:r>
            <a:r>
              <a:rPr lang="nl-NL" dirty="0" err="1">
                <a:latin typeface="Arial" panose="020B0604020202020204" pitchFamily="34" charset="0"/>
                <a:cs typeface="Arial" panose="020B0604020202020204" pitchFamily="34" charset="0"/>
              </a:rPr>
              <a:t>Dehaan</a:t>
            </a:r>
            <a:r>
              <a:rPr lang="nl-NL" dirty="0">
                <a:latin typeface="Arial" panose="020B0604020202020204" pitchFamily="34" charset="0"/>
                <a:cs typeface="Arial" panose="020B0604020202020204" pitchFamily="34" charset="0"/>
              </a:rPr>
              <a:t> &amp; Li (2026) </a:t>
            </a:r>
            <a:endParaRPr lang="en-NL" dirty="0"/>
          </a:p>
        </p:txBody>
      </p:sp>
    </p:spTree>
    <p:extLst>
      <p:ext uri="{BB962C8B-B14F-4D97-AF65-F5344CB8AC3E}">
        <p14:creationId xmlns:p14="http://schemas.microsoft.com/office/powerpoint/2010/main" val="245311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del">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yenrode template breedbeeld (Breukelen, Amsterdam).pptx" id="{7574D891-31A3-45E3-A64A-FFEFD4575C3E}" vid="{A60E1849-24EA-453F-B2D0-7D1E978F0D99}"/>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F01BB056BE5F458BAE4A0FB420A557" ma:contentTypeVersion="14" ma:contentTypeDescription="Een nieuw document maken." ma:contentTypeScope="" ma:versionID="0068a21bf3828a4d66ce305fc1d52d2f">
  <xsd:schema xmlns:xsd="http://www.w3.org/2001/XMLSchema" xmlns:xs="http://www.w3.org/2001/XMLSchema" xmlns:p="http://schemas.microsoft.com/office/2006/metadata/properties" xmlns:ns2="7dc5c955-1023-4766-a82c-17b897794261" xmlns:ns3="39234f7a-bf30-4db0-bc20-7b7c56447c34" targetNamespace="http://schemas.microsoft.com/office/2006/metadata/properties" ma:root="true" ma:fieldsID="cbeac6ee34e689987eb8dda0c7c6a049" ns2:_="" ns3:_="">
    <xsd:import namespace="7dc5c955-1023-4766-a82c-17b897794261"/>
    <xsd:import namespace="39234f7a-bf30-4db0-bc20-7b7c56447c3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c5c955-1023-4766-a82c-17b8977942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9234f7a-bf30-4db0-bc20-7b7c56447c34"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994A7D-A07C-4B37-A5E8-51A2ED6F9364}">
  <ds:schemaRefs>
    <ds:schemaRef ds:uri="http://www.w3.org/XML/1998/namespace"/>
    <ds:schemaRef ds:uri="http://schemas.microsoft.com/office/2006/documentManagement/types"/>
    <ds:schemaRef ds:uri="http://purl.org/dc/terms/"/>
    <ds:schemaRef ds:uri="7dc5c955-1023-4766-a82c-17b897794261"/>
    <ds:schemaRef ds:uri="http://schemas.microsoft.com/office/infopath/2007/PartnerControls"/>
    <ds:schemaRef ds:uri="http://purl.org/dc/dcmitype/"/>
    <ds:schemaRef ds:uri="http://purl.org/dc/elements/1.1/"/>
    <ds:schemaRef ds:uri="http://schemas.openxmlformats.org/package/2006/metadata/core-properties"/>
    <ds:schemaRef ds:uri="39234f7a-bf30-4db0-bc20-7b7c56447c34"/>
    <ds:schemaRef ds:uri="http://schemas.microsoft.com/office/2006/metadata/properties"/>
  </ds:schemaRefs>
</ds:datastoreItem>
</file>

<file path=customXml/itemProps2.xml><?xml version="1.0" encoding="utf-8"?>
<ds:datastoreItem xmlns:ds="http://schemas.openxmlformats.org/officeDocument/2006/customXml" ds:itemID="{EE52BEDA-72CA-4BDE-BC25-9A73D409702A}">
  <ds:schemaRefs>
    <ds:schemaRef ds:uri="http://schemas.microsoft.com/sharepoint/v3/contenttype/forms"/>
  </ds:schemaRefs>
</ds:datastoreItem>
</file>

<file path=customXml/itemProps3.xml><?xml version="1.0" encoding="utf-8"?>
<ds:datastoreItem xmlns:ds="http://schemas.openxmlformats.org/officeDocument/2006/customXml" ds:itemID="{D5BF74AD-2402-402A-996F-ED9365E5F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c5c955-1023-4766-a82c-17b897794261"/>
    <ds:schemaRef ds:uri="39234f7a-bf30-4db0-bc20-7b7c56447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Nyenrode template breedbeeld (Breukelen, Amsterdam)</Template>
  <TotalTime>16187</TotalTime>
  <Words>1278</Words>
  <Application>Microsoft Office PowerPoint</Application>
  <PresentationFormat>Custom</PresentationFormat>
  <Paragraphs>92</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Cambria Math</vt:lpstr>
      <vt:lpstr>Symbol</vt:lpstr>
      <vt:lpstr>Diamodel</vt:lpstr>
      <vt:lpstr>AI-detectie in de controlepraktijk</vt:lpstr>
      <vt:lpstr>Overzicht</vt:lpstr>
      <vt:lpstr>PowerPoint Presentation</vt:lpstr>
      <vt:lpstr>PowerPoint Presentation</vt:lpstr>
      <vt:lpstr>AI-detectie (LLM)</vt:lpstr>
      <vt:lpstr>AI-detectie (GPT-zero)</vt:lpstr>
      <vt:lpstr>AI-detectie (ontwikkelingen)</vt:lpstr>
      <vt:lpstr>AI-detectie (GPTZERO.COM peformance)</vt:lpstr>
      <vt:lpstr>AI-detectie in financiële verslaggeving</vt:lpstr>
      <vt:lpstr>AI-detectie in financiële verslaggeving</vt:lpstr>
      <vt:lpstr>AI-detectie in controleverklaringen</vt:lpstr>
      <vt:lpstr>AI-detectie in controleverklaringen</vt:lpstr>
      <vt:lpstr>AI-detectie in controleverklaringen</vt:lpstr>
      <vt:lpstr>AI-detectie in controleverklaringen</vt:lpstr>
      <vt:lpstr>AI-detectie in controleverklaringen</vt:lpstr>
      <vt:lpstr>Afsluitend</vt:lpstr>
      <vt:lpstr>Literature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dc:title>
  <dc:creator>Buuren, Joost van</dc:creator>
  <cp:lastModifiedBy>robin litjens</cp:lastModifiedBy>
  <cp:revision>81</cp:revision>
  <cp:lastPrinted>2016-10-03T09:32:21Z</cp:lastPrinted>
  <dcterms:created xsi:type="dcterms:W3CDTF">2022-03-03T16:00:19Z</dcterms:created>
  <dcterms:modified xsi:type="dcterms:W3CDTF">2026-05-18T11:23:52Z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0x01010060F01BB056BE5F458BAE4A0FB420A557</vt:lpwstr>
  </property>
</Properties>
</file>